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22"/>
  </p:notesMasterIdLst>
  <p:handoutMasterIdLst>
    <p:handoutMasterId r:id="rId23"/>
  </p:handoutMasterIdLst>
  <p:sldIdLst>
    <p:sldId id="541" r:id="rId2"/>
    <p:sldId id="756" r:id="rId3"/>
    <p:sldId id="565" r:id="rId4"/>
    <p:sldId id="752" r:id="rId5"/>
    <p:sldId id="427" r:id="rId6"/>
    <p:sldId id="464" r:id="rId7"/>
    <p:sldId id="911" r:id="rId8"/>
    <p:sldId id="794" r:id="rId9"/>
    <p:sldId id="764" r:id="rId10"/>
    <p:sldId id="765" r:id="rId11"/>
    <p:sldId id="890" r:id="rId12"/>
    <p:sldId id="589" r:id="rId13"/>
    <p:sldId id="861" r:id="rId14"/>
    <p:sldId id="739" r:id="rId15"/>
    <p:sldId id="738" r:id="rId16"/>
    <p:sldId id="737" r:id="rId17"/>
    <p:sldId id="740" r:id="rId18"/>
    <p:sldId id="745" r:id="rId19"/>
    <p:sldId id="743" r:id="rId20"/>
    <p:sldId id="741" r:id="rId21"/>
  </p:sldIdLst>
  <p:sldSz cx="9144000" cy="5143500" type="screen16x9"/>
  <p:notesSz cx="9144000" cy="6858000"/>
  <p:embeddedFontLst>
    <p:embeddedFont>
      <p:font typeface="Book Antiqua" panose="02040602050305030304" pitchFamily="18" charset="0"/>
      <p:regular r:id="rId24"/>
      <p:bold r:id="rId25"/>
      <p:italic r:id="rId26"/>
      <p:boldItalic r:id="rId27"/>
    </p:embeddedFont>
    <p:embeddedFont>
      <p:font typeface="方正兰亭特黑简体" panose="02010600030101010101" charset="-122"/>
      <p:regular r:id="rId28"/>
    </p:embeddedFont>
    <p:embeddedFont>
      <p:font typeface="Calibri" panose="020F0502020204030204" pitchFamily="34" charset="0"/>
      <p:regular r:id="rId29"/>
      <p:bold r:id="rId30"/>
      <p:italic r:id="rId31"/>
      <p:boldItalic r:id="rId32"/>
    </p:embeddedFont>
    <p:embeddedFont>
      <p:font typeface="方正兰亭中黑_GBK" panose="02010600030101010101" charset="-122"/>
      <p:regular r:id="rId33"/>
    </p:embeddedFont>
  </p:embeddedFontLst>
  <p:custDataLst>
    <p:tags r:id="rId34"/>
  </p:custDataLst>
  <p:defaultTextStyle>
    <a:defPPr>
      <a:defRPr lang="en-US"/>
    </a:defPPr>
    <a:lvl1pPr marL="0" algn="l" defTabSz="1031626" rtl="0" eaLnBrk="1" latinLnBrk="0" hangingPunct="1">
      <a:defRPr sz="2000" kern="1200">
        <a:solidFill>
          <a:schemeClr val="tx1"/>
        </a:solidFill>
        <a:latin typeface="+mn-lt"/>
        <a:ea typeface="+mn-ea"/>
        <a:cs typeface="+mn-cs"/>
      </a:defRPr>
    </a:lvl1pPr>
    <a:lvl2pPr marL="515813" algn="l" defTabSz="1031626" rtl="0" eaLnBrk="1" latinLnBrk="0" hangingPunct="1">
      <a:defRPr sz="2000" kern="1200">
        <a:solidFill>
          <a:schemeClr val="tx1"/>
        </a:solidFill>
        <a:latin typeface="+mn-lt"/>
        <a:ea typeface="+mn-ea"/>
        <a:cs typeface="+mn-cs"/>
      </a:defRPr>
    </a:lvl2pPr>
    <a:lvl3pPr marL="1031626" algn="l" defTabSz="1031626" rtl="0" eaLnBrk="1" latinLnBrk="0" hangingPunct="1">
      <a:defRPr sz="2000" kern="1200">
        <a:solidFill>
          <a:schemeClr val="tx1"/>
        </a:solidFill>
        <a:latin typeface="+mn-lt"/>
        <a:ea typeface="+mn-ea"/>
        <a:cs typeface="+mn-cs"/>
      </a:defRPr>
    </a:lvl3pPr>
    <a:lvl4pPr marL="1547439" algn="l" defTabSz="1031626" rtl="0" eaLnBrk="1" latinLnBrk="0" hangingPunct="1">
      <a:defRPr sz="2000" kern="1200">
        <a:solidFill>
          <a:schemeClr val="tx1"/>
        </a:solidFill>
        <a:latin typeface="+mn-lt"/>
        <a:ea typeface="+mn-ea"/>
        <a:cs typeface="+mn-cs"/>
      </a:defRPr>
    </a:lvl4pPr>
    <a:lvl5pPr marL="2063252" algn="l" defTabSz="1031626" rtl="0" eaLnBrk="1" latinLnBrk="0" hangingPunct="1">
      <a:defRPr sz="2000" kern="1200">
        <a:solidFill>
          <a:schemeClr val="tx1"/>
        </a:solidFill>
        <a:latin typeface="+mn-lt"/>
        <a:ea typeface="+mn-ea"/>
        <a:cs typeface="+mn-cs"/>
      </a:defRPr>
    </a:lvl5pPr>
    <a:lvl6pPr marL="2579065" algn="l" defTabSz="1031626" rtl="0" eaLnBrk="1" latinLnBrk="0" hangingPunct="1">
      <a:defRPr sz="2000" kern="1200">
        <a:solidFill>
          <a:schemeClr val="tx1"/>
        </a:solidFill>
        <a:latin typeface="+mn-lt"/>
        <a:ea typeface="+mn-ea"/>
        <a:cs typeface="+mn-cs"/>
      </a:defRPr>
    </a:lvl6pPr>
    <a:lvl7pPr marL="3094878" algn="l" defTabSz="1031626" rtl="0" eaLnBrk="1" latinLnBrk="0" hangingPunct="1">
      <a:defRPr sz="2000" kern="1200">
        <a:solidFill>
          <a:schemeClr val="tx1"/>
        </a:solidFill>
        <a:latin typeface="+mn-lt"/>
        <a:ea typeface="+mn-ea"/>
        <a:cs typeface="+mn-cs"/>
      </a:defRPr>
    </a:lvl7pPr>
    <a:lvl8pPr marL="3610691" algn="l" defTabSz="1031626" rtl="0" eaLnBrk="1" latinLnBrk="0" hangingPunct="1">
      <a:defRPr sz="2000" kern="1200">
        <a:solidFill>
          <a:schemeClr val="tx1"/>
        </a:solidFill>
        <a:latin typeface="+mn-lt"/>
        <a:ea typeface="+mn-ea"/>
        <a:cs typeface="+mn-cs"/>
      </a:defRPr>
    </a:lvl8pPr>
    <a:lvl9pPr marL="4126504" algn="l" defTabSz="1031626"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36845"/>
    <a:srgbClr val="E8E8E8"/>
    <a:srgbClr val="E4E4E4"/>
    <a:srgbClr val="C4B16A"/>
    <a:srgbClr val="F5EFDF"/>
    <a:srgbClr val="D8CB9C"/>
    <a:srgbClr val="EBDEBF"/>
    <a:srgbClr val="FEE5CA"/>
    <a:srgbClr val="C7EBE7"/>
    <a:srgbClr val="7295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15" autoAdjust="0"/>
    <p:restoredTop sz="92294" autoAdjust="0"/>
  </p:normalViewPr>
  <p:slideViewPr>
    <p:cSldViewPr snapToObjects="1">
      <p:cViewPr varScale="1">
        <p:scale>
          <a:sx n="90" d="100"/>
          <a:sy n="90" d="100"/>
        </p:scale>
        <p:origin x="918" y="90"/>
      </p:cViewPr>
      <p:guideLst>
        <p:guide orient="horz" pos="1620"/>
        <p:guide pos="2880"/>
      </p:guideLst>
    </p:cSldViewPr>
  </p:slideViewPr>
  <p:outlineViewPr>
    <p:cViewPr>
      <p:scale>
        <a:sx n="33" d="100"/>
        <a:sy n="33" d="100"/>
      </p:scale>
      <p:origin x="0" y="13650"/>
    </p:cViewPr>
  </p:outlineViewPr>
  <p:notesTextViewPr>
    <p:cViewPr>
      <p:scale>
        <a:sx n="100" d="100"/>
        <a:sy n="100" d="100"/>
      </p:scale>
      <p:origin x="0" y="0"/>
    </p:cViewPr>
  </p:notesTextViewPr>
  <p:sorterViewPr>
    <p:cViewPr>
      <p:scale>
        <a:sx n="71" d="100"/>
        <a:sy n="71" d="100"/>
      </p:scale>
      <p:origin x="0" y="0"/>
    </p:cViewPr>
  </p:sorterViewPr>
  <p:notesViewPr>
    <p:cSldViewPr snapToObjects="1">
      <p:cViewPr varScale="1">
        <p:scale>
          <a:sx n="74" d="100"/>
          <a:sy n="74" d="100"/>
        </p:scale>
        <p:origin x="-1908" y="-96"/>
      </p:cViewPr>
      <p:guideLst>
        <p:guide orient="horz" pos="2160"/>
        <p:guide pos="2880"/>
      </p:guideLst>
    </p:cSldViewPr>
  </p:notesViewPr>
  <p:gridSpacing cx="57607" cy="57607"/>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Slide Number Placeholder 11"/>
          <p:cNvSpPr>
            <a:spLocks noGrp="1"/>
          </p:cNvSpPr>
          <p:nvPr>
            <p:ph type="sldNum" sz="quarter" idx="3"/>
          </p:nvPr>
        </p:nvSpPr>
        <p:spPr>
          <a:xfrm>
            <a:off x="8764587" y="228600"/>
            <a:ext cx="379413" cy="342900"/>
          </a:xfrm>
          <a:prstGeom prst="rect">
            <a:avLst/>
          </a:prstGeom>
        </p:spPr>
        <p:txBody>
          <a:bodyPr vert="horz" lIns="91440" tIns="45720" rIns="91440" bIns="45720" rtlCol="0" anchor="b"/>
          <a:lstStyle>
            <a:lvl1pPr algn="r">
              <a:defRPr sz="1200"/>
            </a:lvl1pPr>
          </a:lstStyle>
          <a:p>
            <a:fld id="{80C5BA55-396F-46DB-98CB-67F5915743A3}" type="slidenum">
              <a:rPr lang="en-US" smtClean="0"/>
              <a:pPr/>
              <a:t>‹#›</a:t>
            </a:fld>
            <a:endParaRPr lang="en-US" dirty="0"/>
          </a:p>
        </p:txBody>
      </p:sp>
    </p:spTree>
    <p:extLst>
      <p:ext uri="{BB962C8B-B14F-4D97-AF65-F5344CB8AC3E}">
        <p14:creationId xmlns:p14="http://schemas.microsoft.com/office/powerpoint/2010/main" val="757807525"/>
      </p:ext>
    </p:extLst>
  </p:cSld>
  <p:clrMap bg1="lt1" tx1="dk1" bg2="lt2" tx2="dk2" accent1="accent1" accent2="accent2" accent3="accent3" accent4="accent4" accent5="accent5" accent6="accent6" hlink="hlink" folHlink="folHlink"/>
  <p:hf sldNum="0" ftr="0" dt="0"/>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r>
              <a:rPr lang="en-US" dirty="0" smtClean="0"/>
              <a:t>My First Template</a:t>
            </a:r>
            <a:endParaRPr lang="en-US"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3581CD31-4B7D-4FD2-B052-E296BFBA018F}" type="datetimeFigureOut">
              <a:rPr lang="en-US" smtClean="0"/>
              <a:pPr/>
              <a:t>8/8/2017</a:t>
            </a:fld>
            <a:endParaRPr lang="en-US" dirty="0"/>
          </a:p>
        </p:txBody>
      </p:sp>
      <p:sp>
        <p:nvSpPr>
          <p:cNvPr id="4" name="Slide Image Placeholder 3"/>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r>
              <a:rPr lang="en-US" dirty="0" smtClean="0"/>
              <a:t>This is me Adam</a:t>
            </a:r>
            <a:endParaRPr lang="en-US" dirty="0"/>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C0D40C94-5092-4638-9E1F-C533F19764C0}" type="slidenum">
              <a:rPr lang="en-US" smtClean="0"/>
              <a:pPr/>
              <a:t>‹#›</a:t>
            </a:fld>
            <a:endParaRPr lang="en-US" dirty="0"/>
          </a:p>
        </p:txBody>
      </p:sp>
    </p:spTree>
    <p:extLst>
      <p:ext uri="{BB962C8B-B14F-4D97-AF65-F5344CB8AC3E}">
        <p14:creationId xmlns:p14="http://schemas.microsoft.com/office/powerpoint/2010/main" val="3724063006"/>
      </p:ext>
    </p:extLst>
  </p:cSld>
  <p:clrMap bg1="lt1" tx1="dk1" bg2="lt2" tx2="dk2" accent1="accent1" accent2="accent2" accent3="accent3" accent4="accent4" accent5="accent5" accent6="accent6" hlink="hlink" folHlink="folHlink"/>
  <p:hf sldNum="0" ftr="0" dt="0"/>
  <p:notesStyle>
    <a:lvl1pPr marL="0" algn="l" defTabSz="1031626" rtl="0" eaLnBrk="1" latinLnBrk="0" hangingPunct="1">
      <a:defRPr sz="1400" kern="1200">
        <a:solidFill>
          <a:schemeClr val="tx1"/>
        </a:solidFill>
        <a:latin typeface="+mn-lt"/>
        <a:ea typeface="+mn-ea"/>
        <a:cs typeface="+mn-cs"/>
      </a:defRPr>
    </a:lvl1pPr>
    <a:lvl2pPr marL="515813" algn="l" defTabSz="1031626" rtl="0" eaLnBrk="1" latinLnBrk="0" hangingPunct="1">
      <a:defRPr sz="1400" kern="1200">
        <a:solidFill>
          <a:schemeClr val="tx1"/>
        </a:solidFill>
        <a:latin typeface="+mn-lt"/>
        <a:ea typeface="+mn-ea"/>
        <a:cs typeface="+mn-cs"/>
      </a:defRPr>
    </a:lvl2pPr>
    <a:lvl3pPr marL="1031626" algn="l" defTabSz="1031626" rtl="0" eaLnBrk="1" latinLnBrk="0" hangingPunct="1">
      <a:defRPr sz="1400" kern="1200">
        <a:solidFill>
          <a:schemeClr val="tx1"/>
        </a:solidFill>
        <a:latin typeface="+mn-lt"/>
        <a:ea typeface="+mn-ea"/>
        <a:cs typeface="+mn-cs"/>
      </a:defRPr>
    </a:lvl3pPr>
    <a:lvl4pPr marL="1547439" algn="l" defTabSz="1031626" rtl="0" eaLnBrk="1" latinLnBrk="0" hangingPunct="1">
      <a:defRPr sz="1400" kern="1200">
        <a:solidFill>
          <a:schemeClr val="tx1"/>
        </a:solidFill>
        <a:latin typeface="+mn-lt"/>
        <a:ea typeface="+mn-ea"/>
        <a:cs typeface="+mn-cs"/>
      </a:defRPr>
    </a:lvl4pPr>
    <a:lvl5pPr marL="2063252" algn="l" defTabSz="1031626" rtl="0" eaLnBrk="1" latinLnBrk="0" hangingPunct="1">
      <a:defRPr sz="1400" kern="1200">
        <a:solidFill>
          <a:schemeClr val="tx1"/>
        </a:solidFill>
        <a:latin typeface="+mn-lt"/>
        <a:ea typeface="+mn-ea"/>
        <a:cs typeface="+mn-cs"/>
      </a:defRPr>
    </a:lvl5pPr>
    <a:lvl6pPr marL="2579065" algn="l" defTabSz="1031626" rtl="0" eaLnBrk="1" latinLnBrk="0" hangingPunct="1">
      <a:defRPr sz="1400" kern="1200">
        <a:solidFill>
          <a:schemeClr val="tx1"/>
        </a:solidFill>
        <a:latin typeface="+mn-lt"/>
        <a:ea typeface="+mn-ea"/>
        <a:cs typeface="+mn-cs"/>
      </a:defRPr>
    </a:lvl6pPr>
    <a:lvl7pPr marL="3094878" algn="l" defTabSz="1031626" rtl="0" eaLnBrk="1" latinLnBrk="0" hangingPunct="1">
      <a:defRPr sz="1400" kern="1200">
        <a:solidFill>
          <a:schemeClr val="tx1"/>
        </a:solidFill>
        <a:latin typeface="+mn-lt"/>
        <a:ea typeface="+mn-ea"/>
        <a:cs typeface="+mn-cs"/>
      </a:defRPr>
    </a:lvl7pPr>
    <a:lvl8pPr marL="3610691" algn="l" defTabSz="1031626" rtl="0" eaLnBrk="1" latinLnBrk="0" hangingPunct="1">
      <a:defRPr sz="1400" kern="1200">
        <a:solidFill>
          <a:schemeClr val="tx1"/>
        </a:solidFill>
        <a:latin typeface="+mn-lt"/>
        <a:ea typeface="+mn-ea"/>
        <a:cs typeface="+mn-cs"/>
      </a:defRPr>
    </a:lvl8pPr>
    <a:lvl9pPr marL="4126504" algn="l" defTabSz="103162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4228342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3694099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3217489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26261692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2572660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11863598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41574069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2214935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16140284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2727806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4236053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33266054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1282792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3293792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dirty="0"/>
          </a:p>
        </p:txBody>
      </p:sp>
    </p:spTree>
    <p:extLst>
      <p:ext uri="{BB962C8B-B14F-4D97-AF65-F5344CB8AC3E}">
        <p14:creationId xmlns:p14="http://schemas.microsoft.com/office/powerpoint/2010/main" val="1402006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2069896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2731491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37762389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24369432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4001283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ree Blank">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Pictures">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9"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20"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
        <p:nvSpPr>
          <p:cNvPr id="13" name="Picture Placeholder 6"/>
          <p:cNvSpPr>
            <a:spLocks noGrp="1"/>
          </p:cNvSpPr>
          <p:nvPr>
            <p:ph type="pic" sz="quarter" idx="10" hasCustomPrompt="1"/>
          </p:nvPr>
        </p:nvSpPr>
        <p:spPr>
          <a:xfrm>
            <a:off x="0" y="954312"/>
            <a:ext cx="9143998" cy="3691290"/>
          </a:xfrm>
          <a:prstGeom prst="downArrowCallout">
            <a:avLst>
              <a:gd name="adj1" fmla="val 50000"/>
              <a:gd name="adj2" fmla="val 15352"/>
              <a:gd name="adj3" fmla="val 5443"/>
              <a:gd name="adj4" fmla="val 94557"/>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One Top Pictures">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8" name="Picture Placeholder 6"/>
          <p:cNvSpPr>
            <a:spLocks noGrp="1"/>
          </p:cNvSpPr>
          <p:nvPr>
            <p:ph type="pic" sz="quarter" idx="10" hasCustomPrompt="1"/>
          </p:nvPr>
        </p:nvSpPr>
        <p:spPr>
          <a:xfrm>
            <a:off x="0" y="2"/>
            <a:ext cx="9143998" cy="2974996"/>
          </a:xfrm>
          <a:prstGeom prst="downArrowCallout">
            <a:avLst>
              <a:gd name="adj1" fmla="val 15820"/>
              <a:gd name="adj2" fmla="val 7910"/>
              <a:gd name="adj3" fmla="val 7060"/>
              <a:gd name="adj4" fmla="val 92940"/>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One Top Pictures">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7" name="Picture Placeholder 6"/>
          <p:cNvSpPr>
            <a:spLocks noGrp="1"/>
          </p:cNvSpPr>
          <p:nvPr>
            <p:ph type="pic" sz="quarter" idx="10" hasCustomPrompt="1"/>
          </p:nvPr>
        </p:nvSpPr>
        <p:spPr>
          <a:xfrm>
            <a:off x="660455" y="1229499"/>
            <a:ext cx="3681115" cy="3202641"/>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9" name="Flowchart: Off-page Connector 8"/>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4"/>
          <p:cNvSpPr txBox="1">
            <a:spLocks/>
          </p:cNvSpPr>
          <p:nvPr userDrawn="1"/>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pPr marL="0" marR="0" lvl="0" indent="0" algn="ctr" defTabSz="1031626" rtl="0" eaLnBrk="1" fontAlgn="auto" latinLnBrk="0" hangingPunct="1">
              <a:lnSpc>
                <a:spcPct val="100000"/>
              </a:lnSpc>
              <a:spcBef>
                <a:spcPts val="0"/>
              </a:spcBef>
              <a:spcAft>
                <a:spcPts val="0"/>
              </a:spcAft>
              <a:buClrTx/>
              <a:buSzTx/>
              <a:buFontTx/>
              <a:buNone/>
              <a:tabLst/>
              <a:defRPr/>
            </a:pPr>
            <a:fld id="{C136B7D2-B98C-44FD-8D04-7EC62A564975}" type="slidenum">
              <a:rPr kumimoji="0" lang="en-US" sz="1000" b="1" i="0" u="none" strike="noStrike" kern="1200" cap="none" spc="0" normalizeH="0" baseline="0" noProof="0" smtClean="0">
                <a:ln>
                  <a:noFill/>
                </a:ln>
                <a:solidFill>
                  <a:schemeClr val="tx1">
                    <a:lumMod val="75000"/>
                    <a:lumOff val="25000"/>
                  </a:schemeClr>
                </a:solidFill>
                <a:effectLst/>
                <a:uLnTx/>
                <a:uFillTx/>
                <a:latin typeface="+mn-lt"/>
                <a:ea typeface="+mn-ea"/>
                <a:cs typeface="+mn-cs"/>
              </a:rPr>
              <a:pPr marL="0" marR="0" lvl="0" indent="0" algn="ctr" defTabSz="1031626"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lumMod val="75000"/>
                  <a:lumOff val="25000"/>
                </a:schemeClr>
              </a:solidFill>
              <a:effectLst/>
              <a:uLnTx/>
              <a:uFillTx/>
              <a:latin typeface="+mn-lt"/>
              <a:ea typeface="+mn-ea"/>
              <a:cs typeface="+mn-cs"/>
            </a:endParaRPr>
          </a:p>
        </p:txBody>
      </p:sp>
      <p:sp>
        <p:nvSpPr>
          <p:cNvPr id="11"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12"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Left Picture">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9" name="Flowchart: Off-page Connector 8"/>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4"/>
          <p:cNvSpPr txBox="1">
            <a:spLocks/>
          </p:cNvSpPr>
          <p:nvPr userDrawn="1"/>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pPr marL="0" marR="0" lvl="0" indent="0" algn="ctr" defTabSz="1031626" rtl="0" eaLnBrk="1" fontAlgn="auto" latinLnBrk="0" hangingPunct="1">
              <a:lnSpc>
                <a:spcPct val="100000"/>
              </a:lnSpc>
              <a:spcBef>
                <a:spcPts val="0"/>
              </a:spcBef>
              <a:spcAft>
                <a:spcPts val="0"/>
              </a:spcAft>
              <a:buClrTx/>
              <a:buSzTx/>
              <a:buFontTx/>
              <a:buNone/>
              <a:tabLst/>
              <a:defRPr/>
            </a:pPr>
            <a:fld id="{C136B7D2-B98C-44FD-8D04-7EC62A564975}" type="slidenum">
              <a:rPr kumimoji="0" lang="en-US" sz="1000" b="1" i="0" u="none" strike="noStrike" kern="1200" cap="none" spc="0" normalizeH="0" baseline="0" noProof="0" smtClean="0">
                <a:ln>
                  <a:noFill/>
                </a:ln>
                <a:solidFill>
                  <a:schemeClr val="tx1">
                    <a:lumMod val="75000"/>
                    <a:lumOff val="25000"/>
                  </a:schemeClr>
                </a:solidFill>
                <a:effectLst/>
                <a:uLnTx/>
                <a:uFillTx/>
                <a:latin typeface="+mn-lt"/>
                <a:ea typeface="+mn-ea"/>
                <a:cs typeface="+mn-cs"/>
              </a:rPr>
              <a:pPr marL="0" marR="0" lvl="0" indent="0" algn="ctr" defTabSz="1031626"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lumMod val="75000"/>
                  <a:lumOff val="25000"/>
                </a:schemeClr>
              </a:solidFill>
              <a:effectLst/>
              <a:uLnTx/>
              <a:uFillTx/>
              <a:latin typeface="+mn-lt"/>
              <a:ea typeface="+mn-ea"/>
              <a:cs typeface="+mn-cs"/>
            </a:endParaRPr>
          </a:p>
        </p:txBody>
      </p:sp>
      <p:sp>
        <p:nvSpPr>
          <p:cNvPr id="14" name="Picture Placeholder 6"/>
          <p:cNvSpPr>
            <a:spLocks noGrp="1"/>
          </p:cNvSpPr>
          <p:nvPr>
            <p:ph type="pic" sz="quarter" idx="10" hasCustomPrompt="1"/>
          </p:nvPr>
        </p:nvSpPr>
        <p:spPr>
          <a:xfrm>
            <a:off x="0" y="0"/>
            <a:ext cx="4456786" cy="5143500"/>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One Right Picture">
    <p:spTree>
      <p:nvGrpSpPr>
        <p:cNvPr id="1" name=""/>
        <p:cNvGrpSpPr/>
        <p:nvPr/>
      </p:nvGrpSpPr>
      <p:grpSpPr>
        <a:xfrm>
          <a:off x="0" y="0"/>
          <a:ext cx="0" cy="0"/>
          <a:chOff x="0" y="0"/>
          <a:chExt cx="0" cy="0"/>
        </a:xfrm>
      </p:grpSpPr>
      <p:sp>
        <p:nvSpPr>
          <p:cNvPr id="14" name="Picture Placeholder 6"/>
          <p:cNvSpPr>
            <a:spLocks noGrp="1"/>
          </p:cNvSpPr>
          <p:nvPr>
            <p:ph type="pic" sz="quarter" idx="10" hasCustomPrompt="1"/>
          </p:nvPr>
        </p:nvSpPr>
        <p:spPr>
          <a:xfrm>
            <a:off x="4687214" y="0"/>
            <a:ext cx="4456786" cy="5143500"/>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Pictures 02">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9" name="Flowchart: Off-page Connector 8"/>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4"/>
          <p:cNvSpPr txBox="1">
            <a:spLocks/>
          </p:cNvSpPr>
          <p:nvPr userDrawn="1"/>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pPr marL="0" marR="0" lvl="0" indent="0" algn="ctr" defTabSz="1031626" rtl="0" eaLnBrk="1" fontAlgn="auto" latinLnBrk="0" hangingPunct="1">
              <a:lnSpc>
                <a:spcPct val="100000"/>
              </a:lnSpc>
              <a:spcBef>
                <a:spcPts val="0"/>
              </a:spcBef>
              <a:spcAft>
                <a:spcPts val="0"/>
              </a:spcAft>
              <a:buClrTx/>
              <a:buSzTx/>
              <a:buFontTx/>
              <a:buNone/>
              <a:tabLst/>
              <a:defRPr/>
            </a:pPr>
            <a:fld id="{C136B7D2-B98C-44FD-8D04-7EC62A564975}" type="slidenum">
              <a:rPr kumimoji="0" lang="en-US" sz="1000" b="1" i="0" u="none" strike="noStrike" kern="1200" cap="none" spc="0" normalizeH="0" baseline="0" noProof="0" smtClean="0">
                <a:ln>
                  <a:noFill/>
                </a:ln>
                <a:solidFill>
                  <a:schemeClr val="tx1">
                    <a:lumMod val="75000"/>
                    <a:lumOff val="25000"/>
                  </a:schemeClr>
                </a:solidFill>
                <a:effectLst/>
                <a:uLnTx/>
                <a:uFillTx/>
                <a:latin typeface="+mn-lt"/>
                <a:ea typeface="+mn-ea"/>
                <a:cs typeface="+mn-cs"/>
              </a:rPr>
              <a:pPr marL="0" marR="0" lvl="0" indent="0" algn="ctr" defTabSz="1031626"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lumMod val="75000"/>
                  <a:lumOff val="25000"/>
                </a:schemeClr>
              </a:solidFill>
              <a:effectLst/>
              <a:uLnTx/>
              <a:uFillTx/>
              <a:latin typeface="+mn-lt"/>
              <a:ea typeface="+mn-ea"/>
              <a:cs typeface="+mn-cs"/>
            </a:endParaRPr>
          </a:p>
        </p:txBody>
      </p:sp>
      <p:sp>
        <p:nvSpPr>
          <p:cNvPr id="11"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12"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
        <p:nvSpPr>
          <p:cNvPr id="21" name="Picture Placeholder 6"/>
          <p:cNvSpPr>
            <a:spLocks noGrp="1"/>
          </p:cNvSpPr>
          <p:nvPr>
            <p:ph type="pic" sz="quarter" idx="10" hasCustomPrompt="1"/>
          </p:nvPr>
        </p:nvSpPr>
        <p:spPr>
          <a:xfrm>
            <a:off x="137549" y="1181527"/>
            <a:ext cx="2698091" cy="2657577"/>
          </a:xfrm>
          <a:prstGeom prst="downArrowCallout">
            <a:avLst>
              <a:gd name="adj1" fmla="val 15820"/>
              <a:gd name="adj2" fmla="val 7910"/>
              <a:gd name="adj3" fmla="val 7060"/>
              <a:gd name="adj4" fmla="val 92940"/>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2" name="Picture Placeholder 6"/>
          <p:cNvSpPr>
            <a:spLocks noGrp="1"/>
          </p:cNvSpPr>
          <p:nvPr>
            <p:ph type="pic" sz="quarter" idx="14" hasCustomPrompt="1"/>
          </p:nvPr>
        </p:nvSpPr>
        <p:spPr>
          <a:xfrm>
            <a:off x="3222955" y="1181527"/>
            <a:ext cx="2698091" cy="2657577"/>
          </a:xfrm>
          <a:prstGeom prst="downArrowCallout">
            <a:avLst>
              <a:gd name="adj1" fmla="val 15820"/>
              <a:gd name="adj2" fmla="val 7910"/>
              <a:gd name="adj3" fmla="val 7060"/>
              <a:gd name="adj4" fmla="val 92940"/>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3" name="Picture Placeholder 6"/>
          <p:cNvSpPr>
            <a:spLocks noGrp="1"/>
          </p:cNvSpPr>
          <p:nvPr>
            <p:ph type="pic" sz="quarter" idx="15" hasCustomPrompt="1"/>
          </p:nvPr>
        </p:nvSpPr>
        <p:spPr>
          <a:xfrm>
            <a:off x="6308361" y="1181527"/>
            <a:ext cx="2698091" cy="2657577"/>
          </a:xfrm>
          <a:prstGeom prst="downArrowCallout">
            <a:avLst>
              <a:gd name="adj1" fmla="val 15820"/>
              <a:gd name="adj2" fmla="val 7910"/>
              <a:gd name="adj3" fmla="val 7060"/>
              <a:gd name="adj4" fmla="val 92940"/>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hree Pictures 03">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9" name="Flowchart: Off-page Connector 8"/>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4"/>
          <p:cNvSpPr txBox="1">
            <a:spLocks/>
          </p:cNvSpPr>
          <p:nvPr userDrawn="1"/>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pPr marL="0" marR="0" lvl="0" indent="0" algn="ctr" defTabSz="1031626" rtl="0" eaLnBrk="1" fontAlgn="auto" latinLnBrk="0" hangingPunct="1">
              <a:lnSpc>
                <a:spcPct val="100000"/>
              </a:lnSpc>
              <a:spcBef>
                <a:spcPts val="0"/>
              </a:spcBef>
              <a:spcAft>
                <a:spcPts val="0"/>
              </a:spcAft>
              <a:buClrTx/>
              <a:buSzTx/>
              <a:buFontTx/>
              <a:buNone/>
              <a:tabLst/>
              <a:defRPr/>
            </a:pPr>
            <a:fld id="{C136B7D2-B98C-44FD-8D04-7EC62A564975}" type="slidenum">
              <a:rPr kumimoji="0" lang="en-US" sz="1000" b="1" i="0" u="none" strike="noStrike" kern="1200" cap="none" spc="0" normalizeH="0" baseline="0" noProof="0" smtClean="0">
                <a:ln>
                  <a:noFill/>
                </a:ln>
                <a:solidFill>
                  <a:schemeClr val="tx1">
                    <a:lumMod val="75000"/>
                    <a:lumOff val="25000"/>
                  </a:schemeClr>
                </a:solidFill>
                <a:effectLst/>
                <a:uLnTx/>
                <a:uFillTx/>
                <a:latin typeface="+mn-lt"/>
                <a:ea typeface="+mn-ea"/>
                <a:cs typeface="+mn-cs"/>
              </a:rPr>
              <a:pPr marL="0" marR="0" lvl="0" indent="0" algn="ctr" defTabSz="1031626"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lumMod val="75000"/>
                  <a:lumOff val="25000"/>
                </a:schemeClr>
              </a:solidFill>
              <a:effectLst/>
              <a:uLnTx/>
              <a:uFillTx/>
              <a:latin typeface="+mn-lt"/>
              <a:ea typeface="+mn-ea"/>
              <a:cs typeface="+mn-cs"/>
            </a:endParaRPr>
          </a:p>
        </p:txBody>
      </p:sp>
      <p:sp>
        <p:nvSpPr>
          <p:cNvPr id="11"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12"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
        <p:nvSpPr>
          <p:cNvPr id="20" name="Picture Placeholder 6"/>
          <p:cNvSpPr>
            <a:spLocks noGrp="1"/>
          </p:cNvSpPr>
          <p:nvPr>
            <p:ph type="pic" sz="quarter" idx="10" hasCustomPrompt="1"/>
          </p:nvPr>
        </p:nvSpPr>
        <p:spPr>
          <a:xfrm>
            <a:off x="356921" y="1084243"/>
            <a:ext cx="2602150" cy="1763760"/>
          </a:xfrm>
          <a:prstGeom prst="downArrowCallout">
            <a:avLst>
              <a:gd name="adj1" fmla="val 15820"/>
              <a:gd name="adj2" fmla="val 7910"/>
              <a:gd name="adj3" fmla="val 7060"/>
              <a:gd name="adj4" fmla="val 92940"/>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4" name="Picture Placeholder 6"/>
          <p:cNvSpPr>
            <a:spLocks noGrp="1"/>
          </p:cNvSpPr>
          <p:nvPr>
            <p:ph type="pic" sz="quarter" idx="14" hasCustomPrompt="1"/>
          </p:nvPr>
        </p:nvSpPr>
        <p:spPr>
          <a:xfrm>
            <a:off x="3270925" y="1084243"/>
            <a:ext cx="2602150" cy="1763760"/>
          </a:xfrm>
          <a:prstGeom prst="downArrowCallout">
            <a:avLst>
              <a:gd name="adj1" fmla="val 15820"/>
              <a:gd name="adj2" fmla="val 7910"/>
              <a:gd name="adj3" fmla="val 7060"/>
              <a:gd name="adj4" fmla="val 92940"/>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5" name="Picture Placeholder 6"/>
          <p:cNvSpPr>
            <a:spLocks noGrp="1"/>
          </p:cNvSpPr>
          <p:nvPr>
            <p:ph type="pic" sz="quarter" idx="15" hasCustomPrompt="1"/>
          </p:nvPr>
        </p:nvSpPr>
        <p:spPr>
          <a:xfrm>
            <a:off x="6181346" y="1084243"/>
            <a:ext cx="2602150" cy="1763760"/>
          </a:xfrm>
          <a:prstGeom prst="downArrowCallout">
            <a:avLst>
              <a:gd name="adj1" fmla="val 15820"/>
              <a:gd name="adj2" fmla="val 7910"/>
              <a:gd name="adj3" fmla="val 7060"/>
              <a:gd name="adj4" fmla="val 92940"/>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ow Left Right Picture">
    <p:spTree>
      <p:nvGrpSpPr>
        <p:cNvPr id="1" name=""/>
        <p:cNvGrpSpPr/>
        <p:nvPr/>
      </p:nvGrpSpPr>
      <p:grpSpPr>
        <a:xfrm>
          <a:off x="0" y="0"/>
          <a:ext cx="0" cy="0"/>
          <a:chOff x="0" y="0"/>
          <a:chExt cx="0" cy="0"/>
        </a:xfrm>
      </p:grpSpPr>
      <p:sp>
        <p:nvSpPr>
          <p:cNvPr id="21" name="Picture Placeholder 6"/>
          <p:cNvSpPr>
            <a:spLocks noGrp="1"/>
          </p:cNvSpPr>
          <p:nvPr>
            <p:ph type="pic" sz="quarter" idx="10" hasCustomPrompt="1"/>
          </p:nvPr>
        </p:nvSpPr>
        <p:spPr>
          <a:xfrm>
            <a:off x="137549" y="1181527"/>
            <a:ext cx="2698091" cy="2550018"/>
          </a:xfrm>
          <a:prstGeom prst="downArrowCallout">
            <a:avLst>
              <a:gd name="adj1" fmla="val 15820"/>
              <a:gd name="adj2" fmla="val 7910"/>
              <a:gd name="adj3" fmla="val 7060"/>
              <a:gd name="adj4" fmla="val 92940"/>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3" name="Picture Placeholder 6"/>
          <p:cNvSpPr>
            <a:spLocks noGrp="1"/>
          </p:cNvSpPr>
          <p:nvPr>
            <p:ph type="pic" sz="quarter" idx="15" hasCustomPrompt="1"/>
          </p:nvPr>
        </p:nvSpPr>
        <p:spPr>
          <a:xfrm>
            <a:off x="6308361" y="1181528"/>
            <a:ext cx="2698091" cy="2550017"/>
          </a:xfrm>
          <a:prstGeom prst="downArrowCallout">
            <a:avLst>
              <a:gd name="adj1" fmla="val 15820"/>
              <a:gd name="adj2" fmla="val 7910"/>
              <a:gd name="adj3" fmla="val 7060"/>
              <a:gd name="adj4" fmla="val 92940"/>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iddle Picture">
    <p:spTree>
      <p:nvGrpSpPr>
        <p:cNvPr id="1" name=""/>
        <p:cNvGrpSpPr/>
        <p:nvPr/>
      </p:nvGrpSpPr>
      <p:grpSpPr>
        <a:xfrm>
          <a:off x="0" y="0"/>
          <a:ext cx="0" cy="0"/>
          <a:chOff x="0" y="0"/>
          <a:chExt cx="0" cy="0"/>
        </a:xfrm>
      </p:grpSpPr>
      <p:sp>
        <p:nvSpPr>
          <p:cNvPr id="5" name="Picture Placeholder 6"/>
          <p:cNvSpPr>
            <a:spLocks noGrp="1"/>
          </p:cNvSpPr>
          <p:nvPr>
            <p:ph type="pic" sz="quarter" idx="10" hasCustomPrompt="1"/>
          </p:nvPr>
        </p:nvSpPr>
        <p:spPr>
          <a:xfrm>
            <a:off x="3765503" y="1036926"/>
            <a:ext cx="2520524" cy="3723890"/>
          </a:xfrm>
          <a:prstGeom prst="downArrowCallout">
            <a:avLst>
              <a:gd name="adj1" fmla="val 15820"/>
              <a:gd name="adj2" fmla="val 7910"/>
              <a:gd name="adj3" fmla="val 7060"/>
              <a:gd name="adj4" fmla="val 95221"/>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6" name="Flowchart: Off-page Connector 5"/>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8" name="Flowchart: Off-page Connector 7"/>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4"/>
          <p:cNvSpPr txBox="1">
            <a:spLocks/>
          </p:cNvSpPr>
          <p:nvPr userDrawn="1"/>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pPr marL="0" marR="0" lvl="0" indent="0" algn="ctr" defTabSz="1031626" rtl="0" eaLnBrk="1" fontAlgn="auto" latinLnBrk="0" hangingPunct="1">
              <a:lnSpc>
                <a:spcPct val="100000"/>
              </a:lnSpc>
              <a:spcBef>
                <a:spcPts val="0"/>
              </a:spcBef>
              <a:spcAft>
                <a:spcPts val="0"/>
              </a:spcAft>
              <a:buClrTx/>
              <a:buSzTx/>
              <a:buFontTx/>
              <a:buNone/>
              <a:tabLst/>
              <a:defRPr/>
            </a:pPr>
            <a:fld id="{C136B7D2-B98C-44FD-8D04-7EC62A564975}" type="slidenum">
              <a:rPr kumimoji="0" lang="en-US" sz="1000" b="1" i="0" u="none" strike="noStrike" kern="1200" cap="none" spc="0" normalizeH="0" baseline="0" noProof="0" smtClean="0">
                <a:ln>
                  <a:noFill/>
                </a:ln>
                <a:solidFill>
                  <a:schemeClr val="tx1">
                    <a:lumMod val="75000"/>
                    <a:lumOff val="25000"/>
                  </a:schemeClr>
                </a:solidFill>
                <a:effectLst/>
                <a:uLnTx/>
                <a:uFillTx/>
                <a:latin typeface="+mn-lt"/>
                <a:ea typeface="+mn-ea"/>
                <a:cs typeface="+mn-cs"/>
              </a:rPr>
              <a:pPr marL="0" marR="0" lvl="0" indent="0" algn="ctr" defTabSz="1031626"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lumMod val="75000"/>
                  <a:lumOff val="25000"/>
                </a:schemeClr>
              </a:solidFill>
              <a:effectLst/>
              <a:uLnTx/>
              <a:uFillTx/>
              <a:latin typeface="+mn-lt"/>
              <a:ea typeface="+mn-ea"/>
              <a:cs typeface="+mn-cs"/>
            </a:endParaRPr>
          </a:p>
        </p:txBody>
      </p:sp>
      <p:sp>
        <p:nvSpPr>
          <p:cNvPr id="10"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11"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fade">
                                      <p:cBhvr>
                                        <p:cTn id="13"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s">
    <p:spTree>
      <p:nvGrpSpPr>
        <p:cNvPr id="1" name=""/>
        <p:cNvGrpSpPr/>
        <p:nvPr/>
      </p:nvGrpSpPr>
      <p:grpSpPr>
        <a:xfrm>
          <a:off x="0" y="0"/>
          <a:ext cx="0" cy="0"/>
          <a:chOff x="0" y="0"/>
          <a:chExt cx="0" cy="0"/>
        </a:xfrm>
      </p:grpSpPr>
      <p:sp>
        <p:nvSpPr>
          <p:cNvPr id="14" name="Picture Placeholder 6"/>
          <p:cNvSpPr>
            <a:spLocks noGrp="1"/>
          </p:cNvSpPr>
          <p:nvPr>
            <p:ph type="pic" sz="quarter" idx="10" hasCustomPrompt="1"/>
          </p:nvPr>
        </p:nvSpPr>
        <p:spPr>
          <a:xfrm>
            <a:off x="1097281" y="1318654"/>
            <a:ext cx="2437794" cy="3202641"/>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15" name="Picture Placeholder 6"/>
          <p:cNvSpPr>
            <a:spLocks noGrp="1"/>
          </p:cNvSpPr>
          <p:nvPr>
            <p:ph type="pic" sz="quarter" idx="11" hasCustomPrompt="1"/>
          </p:nvPr>
        </p:nvSpPr>
        <p:spPr>
          <a:xfrm>
            <a:off x="5608927" y="1318654"/>
            <a:ext cx="2437794" cy="3202641"/>
          </a:xfrm>
          <a:prstGeom prst="rect">
            <a:avLst/>
          </a:prstGeom>
        </p:spPr>
        <p:txBody>
          <a:bodyPr anchor="t"/>
          <a:lstStyle>
            <a:lvl1pPr algn="ctr" rtl="0">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16" name="Picture Placeholder 6"/>
          <p:cNvSpPr>
            <a:spLocks noGrp="1"/>
          </p:cNvSpPr>
          <p:nvPr>
            <p:ph type="pic" sz="quarter" idx="12" hasCustomPrompt="1"/>
          </p:nvPr>
        </p:nvSpPr>
        <p:spPr>
          <a:xfrm>
            <a:off x="3258581" y="1079134"/>
            <a:ext cx="2735941" cy="3681682"/>
          </a:xfrm>
          <a:prstGeom prst="rect">
            <a:avLst/>
          </a:prstGeom>
        </p:spPr>
        <p:txBody>
          <a:bodyPr anchor="t"/>
          <a:lstStyle>
            <a:lvl1pPr algn="ctr" rtl="0">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9"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20"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ullScreen Picture">
    <p:spTree>
      <p:nvGrpSpPr>
        <p:cNvPr id="1" name=""/>
        <p:cNvGrpSpPr/>
        <p:nvPr/>
      </p:nvGrpSpPr>
      <p:grpSpPr>
        <a:xfrm>
          <a:off x="0" y="0"/>
          <a:ext cx="0" cy="0"/>
          <a:chOff x="0" y="0"/>
          <a:chExt cx="0" cy="0"/>
        </a:xfrm>
      </p:grpSpPr>
      <p:sp>
        <p:nvSpPr>
          <p:cNvPr id="2" name="Picture Placeholder 6"/>
          <p:cNvSpPr>
            <a:spLocks noGrp="1"/>
          </p:cNvSpPr>
          <p:nvPr>
            <p:ph type="pic" sz="quarter" idx="10" hasCustomPrompt="1"/>
          </p:nvPr>
        </p:nvSpPr>
        <p:spPr>
          <a:xfrm>
            <a:off x="0" y="0"/>
            <a:ext cx="9144000" cy="5143500"/>
          </a:xfrm>
          <a:prstGeom prst="rect">
            <a:avLst/>
          </a:prstGeom>
        </p:spPr>
        <p:txBody>
          <a:bodyPr anchor="b"/>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Pictures">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9"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20"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
        <p:nvSpPr>
          <p:cNvPr id="23" name="Picture Placeholder 6"/>
          <p:cNvSpPr>
            <a:spLocks noGrp="1"/>
          </p:cNvSpPr>
          <p:nvPr>
            <p:ph type="pic" sz="quarter" idx="10" hasCustomPrompt="1"/>
          </p:nvPr>
        </p:nvSpPr>
        <p:spPr>
          <a:xfrm>
            <a:off x="91440" y="1079134"/>
            <a:ext cx="2103120" cy="2644757"/>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4" name="Picture Placeholder 6"/>
          <p:cNvSpPr>
            <a:spLocks noGrp="1"/>
          </p:cNvSpPr>
          <p:nvPr>
            <p:ph type="pic" sz="quarter" idx="14" hasCustomPrompt="1"/>
          </p:nvPr>
        </p:nvSpPr>
        <p:spPr>
          <a:xfrm>
            <a:off x="2377440" y="1079134"/>
            <a:ext cx="2103120" cy="2644757"/>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5" name="Picture Placeholder 6"/>
          <p:cNvSpPr>
            <a:spLocks noGrp="1"/>
          </p:cNvSpPr>
          <p:nvPr>
            <p:ph type="pic" sz="quarter" idx="15" hasCustomPrompt="1"/>
          </p:nvPr>
        </p:nvSpPr>
        <p:spPr>
          <a:xfrm>
            <a:off x="4663440" y="1079134"/>
            <a:ext cx="2103120" cy="2644757"/>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6" name="Picture Placeholder 6"/>
          <p:cNvSpPr>
            <a:spLocks noGrp="1"/>
          </p:cNvSpPr>
          <p:nvPr>
            <p:ph type="pic" sz="quarter" idx="16" hasCustomPrompt="1"/>
          </p:nvPr>
        </p:nvSpPr>
        <p:spPr>
          <a:xfrm>
            <a:off x="6949440" y="1079134"/>
            <a:ext cx="2103120" cy="2644757"/>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our Pictures 02">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9"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20"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
        <p:nvSpPr>
          <p:cNvPr id="29" name="Picture Placeholder 6"/>
          <p:cNvSpPr>
            <a:spLocks noGrp="1"/>
          </p:cNvSpPr>
          <p:nvPr>
            <p:ph type="pic" sz="quarter" idx="10" hasCustomPrompt="1"/>
          </p:nvPr>
        </p:nvSpPr>
        <p:spPr>
          <a:xfrm>
            <a:off x="356920" y="901148"/>
            <a:ext cx="2602150" cy="1774034"/>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30" name="Picture Placeholder 6"/>
          <p:cNvSpPr>
            <a:spLocks noGrp="1"/>
          </p:cNvSpPr>
          <p:nvPr>
            <p:ph type="pic" sz="quarter" idx="14" hasCustomPrompt="1"/>
          </p:nvPr>
        </p:nvSpPr>
        <p:spPr>
          <a:xfrm>
            <a:off x="3270925" y="901148"/>
            <a:ext cx="2602150" cy="1774034"/>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31" name="Picture Placeholder 6"/>
          <p:cNvSpPr>
            <a:spLocks noGrp="1"/>
          </p:cNvSpPr>
          <p:nvPr>
            <p:ph type="pic" sz="quarter" idx="15" hasCustomPrompt="1"/>
          </p:nvPr>
        </p:nvSpPr>
        <p:spPr>
          <a:xfrm>
            <a:off x="6181346" y="901148"/>
            <a:ext cx="2602150" cy="1774034"/>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32" name="Picture Placeholder 6"/>
          <p:cNvSpPr>
            <a:spLocks noGrp="1"/>
          </p:cNvSpPr>
          <p:nvPr>
            <p:ph type="pic" sz="quarter" idx="16" hasCustomPrompt="1"/>
          </p:nvPr>
        </p:nvSpPr>
        <p:spPr>
          <a:xfrm>
            <a:off x="356920" y="2854619"/>
            <a:ext cx="2602150" cy="1774034"/>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33" name="Picture Placeholder 6"/>
          <p:cNvSpPr>
            <a:spLocks noGrp="1"/>
          </p:cNvSpPr>
          <p:nvPr>
            <p:ph type="pic" sz="quarter" idx="17" hasCustomPrompt="1"/>
          </p:nvPr>
        </p:nvSpPr>
        <p:spPr>
          <a:xfrm>
            <a:off x="6181346" y="2854619"/>
            <a:ext cx="2602150" cy="1774034"/>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34" name="Picture Placeholder 6"/>
          <p:cNvSpPr>
            <a:spLocks noGrp="1"/>
          </p:cNvSpPr>
          <p:nvPr>
            <p:ph type="pic" sz="quarter" idx="18" hasCustomPrompt="1"/>
          </p:nvPr>
        </p:nvSpPr>
        <p:spPr>
          <a:xfrm>
            <a:off x="3270925" y="2854619"/>
            <a:ext cx="2602150" cy="1774034"/>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Four Pictures">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9"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20"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
        <p:nvSpPr>
          <p:cNvPr id="23" name="Picture Placeholder 6"/>
          <p:cNvSpPr>
            <a:spLocks noGrp="1"/>
          </p:cNvSpPr>
          <p:nvPr>
            <p:ph type="pic" sz="quarter" idx="10" hasCustomPrompt="1"/>
          </p:nvPr>
        </p:nvSpPr>
        <p:spPr>
          <a:xfrm>
            <a:off x="91440" y="1079134"/>
            <a:ext cx="2103120" cy="2644757"/>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4" name="Picture Placeholder 6"/>
          <p:cNvSpPr>
            <a:spLocks noGrp="1"/>
          </p:cNvSpPr>
          <p:nvPr>
            <p:ph type="pic" sz="quarter" idx="14" hasCustomPrompt="1"/>
          </p:nvPr>
        </p:nvSpPr>
        <p:spPr>
          <a:xfrm>
            <a:off x="2377440" y="1079134"/>
            <a:ext cx="2103120" cy="2644757"/>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5" name="Picture Placeholder 6"/>
          <p:cNvSpPr>
            <a:spLocks noGrp="1"/>
          </p:cNvSpPr>
          <p:nvPr>
            <p:ph type="pic" sz="quarter" idx="15" hasCustomPrompt="1"/>
          </p:nvPr>
        </p:nvSpPr>
        <p:spPr>
          <a:xfrm>
            <a:off x="4663440" y="1079134"/>
            <a:ext cx="2103120" cy="2644757"/>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6" name="Picture Placeholder 6"/>
          <p:cNvSpPr>
            <a:spLocks noGrp="1"/>
          </p:cNvSpPr>
          <p:nvPr>
            <p:ph type="pic" sz="quarter" idx="16" hasCustomPrompt="1"/>
          </p:nvPr>
        </p:nvSpPr>
        <p:spPr>
          <a:xfrm>
            <a:off x="6949440" y="1079134"/>
            <a:ext cx="2103120" cy="2644757"/>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fade">
                                      <p:cBhvr>
                                        <p:cTn id="13"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sp>
        <p:nvSpPr>
          <p:cNvPr id="12" name="Picture Placeholder 6"/>
          <p:cNvSpPr>
            <a:spLocks noGrp="1"/>
          </p:cNvSpPr>
          <p:nvPr>
            <p:ph type="pic" sz="quarter" idx="10" hasCustomPrompt="1"/>
          </p:nvPr>
        </p:nvSpPr>
        <p:spPr>
          <a:xfrm>
            <a:off x="222250" y="161925"/>
            <a:ext cx="4410075" cy="4819650"/>
          </a:xfrm>
          <a:prstGeom prst="round1Rect">
            <a:avLst>
              <a:gd name="adj" fmla="val 5318"/>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13" name="Picture Placeholder 6"/>
          <p:cNvSpPr>
            <a:spLocks noGrp="1"/>
          </p:cNvSpPr>
          <p:nvPr>
            <p:ph type="pic" sz="quarter" idx="11" hasCustomPrompt="1"/>
          </p:nvPr>
        </p:nvSpPr>
        <p:spPr>
          <a:xfrm>
            <a:off x="4805150" y="162540"/>
            <a:ext cx="4116180" cy="3388530"/>
          </a:xfrm>
          <a:prstGeom prst="round1Rect">
            <a:avLst>
              <a:gd name="adj" fmla="val 6441"/>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14" name="Picture Placeholder 6"/>
          <p:cNvSpPr>
            <a:spLocks noGrp="1"/>
          </p:cNvSpPr>
          <p:nvPr>
            <p:ph type="pic" sz="quarter" idx="12" hasCustomPrompt="1"/>
          </p:nvPr>
        </p:nvSpPr>
        <p:spPr>
          <a:xfrm>
            <a:off x="4805149" y="3734164"/>
            <a:ext cx="4116180" cy="1246788"/>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Images">
    <p:spTree>
      <p:nvGrpSpPr>
        <p:cNvPr id="1" name=""/>
        <p:cNvGrpSpPr/>
        <p:nvPr/>
      </p:nvGrpSpPr>
      <p:grpSpPr>
        <a:xfrm>
          <a:off x="0" y="0"/>
          <a:ext cx="0" cy="0"/>
          <a:chOff x="0" y="0"/>
          <a:chExt cx="0" cy="0"/>
        </a:xfrm>
      </p:grpSpPr>
      <p:sp>
        <p:nvSpPr>
          <p:cNvPr id="6" name="Picture Placeholder 6"/>
          <p:cNvSpPr>
            <a:spLocks noGrp="1"/>
          </p:cNvSpPr>
          <p:nvPr>
            <p:ph type="pic" sz="quarter" idx="13" hasCustomPrompt="1"/>
          </p:nvPr>
        </p:nvSpPr>
        <p:spPr>
          <a:xfrm>
            <a:off x="222250" y="161925"/>
            <a:ext cx="4234536" cy="3388530"/>
          </a:xfrm>
          <a:prstGeom prst="round1Rect">
            <a:avLst>
              <a:gd name="adj" fmla="val 6441"/>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7" name="Picture Placeholder 6"/>
          <p:cNvSpPr>
            <a:spLocks noGrp="1"/>
          </p:cNvSpPr>
          <p:nvPr>
            <p:ph type="pic" sz="quarter" idx="14" hasCustomPrompt="1"/>
          </p:nvPr>
        </p:nvSpPr>
        <p:spPr>
          <a:xfrm>
            <a:off x="222250" y="3734164"/>
            <a:ext cx="4234536" cy="1246788"/>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8" name="Picture Placeholder 6"/>
          <p:cNvSpPr>
            <a:spLocks noGrp="1"/>
          </p:cNvSpPr>
          <p:nvPr>
            <p:ph type="pic" sz="quarter" idx="15" hasCustomPrompt="1"/>
          </p:nvPr>
        </p:nvSpPr>
        <p:spPr>
          <a:xfrm>
            <a:off x="4687214" y="161925"/>
            <a:ext cx="4234536" cy="3388530"/>
          </a:xfrm>
          <a:prstGeom prst="round1Rect">
            <a:avLst>
              <a:gd name="adj" fmla="val 6441"/>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9" name="Picture Placeholder 6"/>
          <p:cNvSpPr>
            <a:spLocks noGrp="1"/>
          </p:cNvSpPr>
          <p:nvPr>
            <p:ph type="pic" sz="quarter" idx="16" hasCustomPrompt="1"/>
          </p:nvPr>
        </p:nvSpPr>
        <p:spPr>
          <a:xfrm>
            <a:off x="4687214" y="3734164"/>
            <a:ext cx="4234536" cy="1246788"/>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ortfolio">
    <p:spTree>
      <p:nvGrpSpPr>
        <p:cNvPr id="1" name=""/>
        <p:cNvGrpSpPr/>
        <p:nvPr/>
      </p:nvGrpSpPr>
      <p:grpSpPr>
        <a:xfrm>
          <a:off x="0" y="0"/>
          <a:ext cx="0" cy="0"/>
          <a:chOff x="0" y="0"/>
          <a:chExt cx="0" cy="0"/>
        </a:xfrm>
      </p:grpSpPr>
      <p:sp>
        <p:nvSpPr>
          <p:cNvPr id="26" name="Picture Placeholder 6"/>
          <p:cNvSpPr>
            <a:spLocks noGrp="1"/>
          </p:cNvSpPr>
          <p:nvPr>
            <p:ph type="pic" sz="quarter" idx="10" hasCustomPrompt="1"/>
          </p:nvPr>
        </p:nvSpPr>
        <p:spPr>
          <a:xfrm>
            <a:off x="365438" y="2719243"/>
            <a:ext cx="2007971" cy="1774550"/>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7" name="Picture Placeholder 6"/>
          <p:cNvSpPr>
            <a:spLocks noGrp="1"/>
          </p:cNvSpPr>
          <p:nvPr>
            <p:ph type="pic" sz="quarter" idx="11" hasCustomPrompt="1"/>
          </p:nvPr>
        </p:nvSpPr>
        <p:spPr>
          <a:xfrm>
            <a:off x="2507877" y="1079134"/>
            <a:ext cx="2007971" cy="1774550"/>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8" name="Picture Placeholder 6"/>
          <p:cNvSpPr>
            <a:spLocks noGrp="1"/>
          </p:cNvSpPr>
          <p:nvPr>
            <p:ph type="pic" sz="quarter" idx="12" hasCustomPrompt="1"/>
          </p:nvPr>
        </p:nvSpPr>
        <p:spPr>
          <a:xfrm>
            <a:off x="4628356" y="2719243"/>
            <a:ext cx="2007971" cy="1774550"/>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9" name="Picture Placeholder 6"/>
          <p:cNvSpPr>
            <a:spLocks noGrp="1"/>
          </p:cNvSpPr>
          <p:nvPr>
            <p:ph type="pic" sz="quarter" idx="13" hasCustomPrompt="1"/>
          </p:nvPr>
        </p:nvSpPr>
        <p:spPr>
          <a:xfrm>
            <a:off x="6759814" y="1079134"/>
            <a:ext cx="2007971" cy="1774550"/>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12" name="Down Arrow Callout 11"/>
          <p:cNvSpPr/>
          <p:nvPr userDrawn="1"/>
        </p:nvSpPr>
        <p:spPr>
          <a:xfrm>
            <a:off x="365437" y="1067938"/>
            <a:ext cx="2007972" cy="1996875"/>
          </a:xfrm>
          <a:prstGeom prst="downArrowCallout">
            <a:avLst>
              <a:gd name="adj1" fmla="val 23554"/>
              <a:gd name="adj2" fmla="val 10346"/>
              <a:gd name="adj3" fmla="val 10003"/>
              <a:gd name="adj4" fmla="val 89997"/>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spcBef>
                <a:spcPct val="20000"/>
              </a:spcBef>
              <a:defRPr/>
            </a:pPr>
            <a:endParaRPr lang="en-US" sz="4400" dirty="0" smtClean="0">
              <a:solidFill>
                <a:schemeClr val="bg1"/>
              </a:solidFill>
              <a:latin typeface="FontAwesome" pitchFamily="2" charset="0"/>
            </a:endParaRPr>
          </a:p>
          <a:p>
            <a:pPr algn="ctr" defTabSz="914400">
              <a:spcBef>
                <a:spcPct val="20000"/>
              </a:spcBef>
              <a:defRPr/>
            </a:pPr>
            <a:endParaRPr lang="en-US" sz="1200" b="1" dirty="0" smtClean="0">
              <a:solidFill>
                <a:schemeClr val="bg1">
                  <a:lumMod val="95000"/>
                </a:schemeClr>
              </a:solidFill>
            </a:endParaRPr>
          </a:p>
        </p:txBody>
      </p:sp>
      <p:sp>
        <p:nvSpPr>
          <p:cNvPr id="13" name="Up Arrow Callout 12"/>
          <p:cNvSpPr/>
          <p:nvPr userDrawn="1"/>
        </p:nvSpPr>
        <p:spPr>
          <a:xfrm>
            <a:off x="2507876" y="2488743"/>
            <a:ext cx="2007972" cy="2016245"/>
          </a:xfrm>
          <a:prstGeom prst="upArrowCallout">
            <a:avLst>
              <a:gd name="adj1" fmla="val 25000"/>
              <a:gd name="adj2" fmla="val 9346"/>
              <a:gd name="adj3" fmla="val 11156"/>
              <a:gd name="adj4" fmla="val 88844"/>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spcBef>
                <a:spcPct val="20000"/>
              </a:spcBef>
              <a:defRPr/>
            </a:pPr>
            <a:endParaRPr lang="en-US" sz="4000" dirty="0" smtClean="0">
              <a:latin typeface="FontAwesome" pitchFamily="2" charset="0"/>
            </a:endParaRPr>
          </a:p>
        </p:txBody>
      </p:sp>
      <p:sp>
        <p:nvSpPr>
          <p:cNvPr id="15" name="Down Arrow Callout 14"/>
          <p:cNvSpPr/>
          <p:nvPr userDrawn="1"/>
        </p:nvSpPr>
        <p:spPr>
          <a:xfrm>
            <a:off x="4628355" y="1067938"/>
            <a:ext cx="2007972" cy="1996875"/>
          </a:xfrm>
          <a:prstGeom prst="downArrowCallout">
            <a:avLst>
              <a:gd name="adj1" fmla="val 23554"/>
              <a:gd name="adj2" fmla="val 10346"/>
              <a:gd name="adj3" fmla="val 10003"/>
              <a:gd name="adj4" fmla="val 89997"/>
            </a:avLst>
          </a:prstGeom>
          <a:solidFill>
            <a:schemeClr val="accent3"/>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914400">
              <a:spcBef>
                <a:spcPct val="20000"/>
              </a:spcBef>
              <a:defRPr/>
            </a:pPr>
            <a:r>
              <a:rPr lang="en-US" sz="1000" dirty="0" smtClean="0"/>
              <a:t> </a:t>
            </a:r>
          </a:p>
        </p:txBody>
      </p:sp>
      <p:sp>
        <p:nvSpPr>
          <p:cNvPr id="17" name="Up Arrow Callout 16"/>
          <p:cNvSpPr/>
          <p:nvPr userDrawn="1"/>
        </p:nvSpPr>
        <p:spPr>
          <a:xfrm>
            <a:off x="6759814" y="2488743"/>
            <a:ext cx="2007972" cy="2016245"/>
          </a:xfrm>
          <a:prstGeom prst="upArrowCallout">
            <a:avLst>
              <a:gd name="adj1" fmla="val 25000"/>
              <a:gd name="adj2" fmla="val 9346"/>
              <a:gd name="adj3" fmla="val 11156"/>
              <a:gd name="adj4" fmla="val 88844"/>
            </a:avLst>
          </a:prstGeom>
          <a:solidFill>
            <a:schemeClr val="accent4"/>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spcBef>
                <a:spcPct val="20000"/>
              </a:spcBef>
              <a:defRPr/>
            </a:pPr>
            <a:r>
              <a:rPr lang="en-US" sz="6000" dirty="0" smtClean="0">
                <a:latin typeface="FontAwesome" pitchFamily="2" charset="0"/>
              </a:rPr>
              <a:t/>
            </a:r>
            <a:br>
              <a:rPr lang="en-US" sz="6000" dirty="0" smtClean="0">
                <a:latin typeface="FontAwesome" pitchFamily="2" charset="0"/>
              </a:rPr>
            </a:br>
            <a:endParaRPr lang="en-US" sz="1200" b="1" dirty="0" smtClean="0">
              <a:solidFill>
                <a:schemeClr val="bg1">
                  <a:lumMod val="95000"/>
                </a:schemeClr>
              </a:solidFill>
            </a:endParaRPr>
          </a:p>
        </p:txBody>
      </p:sp>
      <p:sp>
        <p:nvSpPr>
          <p:cNvPr id="30" name="Flowchart: Off-page Connector 29"/>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Slide Number Placeholder 4"/>
          <p:cNvSpPr>
            <a:spLocks noGrp="1"/>
          </p:cNvSpPr>
          <p:nvPr>
            <p:ph type="sldNum" sz="quarter" idx="14"/>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32"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33"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par>
                                <p:cTn id="9" presetID="2" presetClass="entr" presetSubtype="4" accel="50000" decel="5000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1" accel="50000" decel="50000"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0-#ppt_h/2"/>
                                          </p:val>
                                        </p:tav>
                                        <p:tav tm="100000">
                                          <p:val>
                                            <p:strVal val="#ppt_y"/>
                                          </p:val>
                                        </p:tav>
                                      </p:tavLst>
                                    </p:anim>
                                  </p:childTnLst>
                                </p:cTn>
                              </p:par>
                              <p:par>
                                <p:cTn id="18" presetID="2" presetClass="entr" presetSubtype="4" accel="50000" decel="5000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anim calcmode="lin" valueType="num">
                                      <p:cBhvr>
                                        <p:cTn id="25" dur="500" fill="hold"/>
                                        <p:tgtEl>
                                          <p:spTgt spid="32"/>
                                        </p:tgtEl>
                                        <p:attrNameLst>
                                          <p:attrName>ppt_x</p:attrName>
                                        </p:attrNameLst>
                                      </p:cBhvr>
                                      <p:tavLst>
                                        <p:tav tm="0">
                                          <p:val>
                                            <p:strVal val="#ppt_x"/>
                                          </p:val>
                                        </p:tav>
                                        <p:tav tm="100000">
                                          <p:val>
                                            <p:strVal val="#ppt_x"/>
                                          </p:val>
                                        </p:tav>
                                      </p:tavLst>
                                    </p:anim>
                                    <p:anim calcmode="lin" valueType="num">
                                      <p:cBhvr>
                                        <p:cTn id="26" dur="500" fill="hold"/>
                                        <p:tgtEl>
                                          <p:spTgt spid="32"/>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33">
                                            <p:txEl>
                                              <p:pRg st="0" end="0"/>
                                            </p:txEl>
                                          </p:spTgt>
                                        </p:tgtEl>
                                        <p:attrNameLst>
                                          <p:attrName>style.visibility</p:attrName>
                                        </p:attrNameLst>
                                      </p:cBhvr>
                                      <p:to>
                                        <p:strVal val="visible"/>
                                      </p:to>
                                    </p:set>
                                    <p:animEffect transition="in" filter="fade">
                                      <p:cBhvr>
                                        <p:cTn id="30" dur="500"/>
                                        <p:tgtEl>
                                          <p:spTgt spid="3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5" grpId="0" animBg="1"/>
      <p:bldP spid="17" grpId="0" animBg="1"/>
      <p:bldP spid="32" grpId="0"/>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ne Picture with three Columes">
    <p:spTree>
      <p:nvGrpSpPr>
        <p:cNvPr id="1" name=""/>
        <p:cNvGrpSpPr/>
        <p:nvPr/>
      </p:nvGrpSpPr>
      <p:grpSpPr>
        <a:xfrm>
          <a:off x="0" y="0"/>
          <a:ext cx="0" cy="0"/>
          <a:chOff x="0" y="0"/>
          <a:chExt cx="0" cy="0"/>
        </a:xfrm>
      </p:grpSpPr>
      <p:sp>
        <p:nvSpPr>
          <p:cNvPr id="30" name="Flowchart: Off-page Connector 29"/>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Slide Number Placeholder 4"/>
          <p:cNvSpPr>
            <a:spLocks noGrp="1"/>
          </p:cNvSpPr>
          <p:nvPr>
            <p:ph type="sldNum" sz="quarter" idx="14"/>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32"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33"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
        <p:nvSpPr>
          <p:cNvPr id="14" name="Down Arrow Callout 13"/>
          <p:cNvSpPr/>
          <p:nvPr userDrawn="1"/>
        </p:nvSpPr>
        <p:spPr>
          <a:xfrm>
            <a:off x="4644938" y="1246790"/>
            <a:ext cx="1854144" cy="3225991"/>
          </a:xfrm>
          <a:prstGeom prst="downArrowCallout">
            <a:avLst>
              <a:gd name="adj1" fmla="val 25000"/>
              <a:gd name="adj2" fmla="val 6698"/>
              <a:gd name="adj3" fmla="val 4369"/>
              <a:gd name="adj4" fmla="val 97489"/>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Down Arrow Callout 15"/>
          <p:cNvSpPr/>
          <p:nvPr userDrawn="1"/>
        </p:nvSpPr>
        <p:spPr>
          <a:xfrm>
            <a:off x="2654745" y="1246790"/>
            <a:ext cx="1854144" cy="3225991"/>
          </a:xfrm>
          <a:prstGeom prst="downArrowCallout">
            <a:avLst>
              <a:gd name="adj1" fmla="val 25000"/>
              <a:gd name="adj2" fmla="val 6698"/>
              <a:gd name="adj3" fmla="val 4369"/>
              <a:gd name="adj4" fmla="val 97489"/>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Down Arrow Callout 18"/>
          <p:cNvSpPr/>
          <p:nvPr userDrawn="1"/>
        </p:nvSpPr>
        <p:spPr>
          <a:xfrm>
            <a:off x="6635132" y="1246790"/>
            <a:ext cx="1854144" cy="3225991"/>
          </a:xfrm>
          <a:prstGeom prst="downArrowCallout">
            <a:avLst>
              <a:gd name="adj1" fmla="val 25000"/>
              <a:gd name="adj2" fmla="val 6698"/>
              <a:gd name="adj3" fmla="val 4369"/>
              <a:gd name="adj4" fmla="val 97489"/>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Picture Placeholder 6"/>
          <p:cNvSpPr>
            <a:spLocks noGrp="1"/>
          </p:cNvSpPr>
          <p:nvPr>
            <p:ph type="pic" sz="quarter" idx="15" hasCustomPrompt="1"/>
          </p:nvPr>
        </p:nvSpPr>
        <p:spPr>
          <a:xfrm>
            <a:off x="664552" y="1246789"/>
            <a:ext cx="1854144" cy="3225991"/>
          </a:xfrm>
          <a:prstGeom prst="downArrowCallout">
            <a:avLst>
              <a:gd name="adj1" fmla="val 26120"/>
              <a:gd name="adj2" fmla="val 6382"/>
              <a:gd name="adj3" fmla="val 5273"/>
              <a:gd name="adj4" fmla="val 96969"/>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anim calcmode="lin" valueType="num">
                                      <p:cBhvr>
                                        <p:cTn id="8" dur="500" fill="hold"/>
                                        <p:tgtEl>
                                          <p:spTgt spid="32"/>
                                        </p:tgtEl>
                                        <p:attrNameLst>
                                          <p:attrName>ppt_x</p:attrName>
                                        </p:attrNameLst>
                                      </p:cBhvr>
                                      <p:tavLst>
                                        <p:tav tm="0">
                                          <p:val>
                                            <p:strVal val="#ppt_x"/>
                                          </p:val>
                                        </p:tav>
                                        <p:tav tm="100000">
                                          <p:val>
                                            <p:strVal val="#ppt_x"/>
                                          </p:val>
                                        </p:tav>
                                      </p:tavLst>
                                    </p:anim>
                                    <p:anim calcmode="lin" valueType="num">
                                      <p:cBhvr>
                                        <p:cTn id="9" dur="500" fill="hold"/>
                                        <p:tgtEl>
                                          <p:spTgt spid="3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
                                            <p:txEl>
                                              <p:pRg st="0" end="0"/>
                                            </p:txEl>
                                          </p:spTgt>
                                        </p:tgtEl>
                                        <p:attrNameLst>
                                          <p:attrName>style.visibility</p:attrName>
                                        </p:attrNameLst>
                                      </p:cBhvr>
                                      <p:to>
                                        <p:strVal val="visible"/>
                                      </p:to>
                                    </p:set>
                                    <p:animEffect transition="in" filter="fade">
                                      <p:cBhvr>
                                        <p:cTn id="13" dur="500"/>
                                        <p:tgtEl>
                                          <p:spTgt spid="33">
                                            <p:txEl>
                                              <p:pRg st="0" end="0"/>
                                            </p:txEl>
                                          </p:spTgt>
                                        </p:tgtEl>
                                      </p:cBhvr>
                                    </p:animEffect>
                                  </p:childTnLst>
                                </p:cTn>
                              </p:par>
                            </p:childTnLst>
                          </p:cTn>
                        </p:par>
                        <p:par>
                          <p:cTn id="14" fill="hold">
                            <p:stCondLst>
                              <p:cond delay="1000"/>
                            </p:stCondLst>
                            <p:childTnLst>
                              <p:par>
                                <p:cTn id="15" presetID="2" presetClass="entr" presetSubtype="4" accel="50000" decel="5000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fill="hold"/>
                                        <p:tgtEl>
                                          <p:spTgt spid="14"/>
                                        </p:tgtEl>
                                        <p:attrNameLst>
                                          <p:attrName>ppt_x</p:attrName>
                                        </p:attrNameLst>
                                      </p:cBhvr>
                                      <p:tavLst>
                                        <p:tav tm="0">
                                          <p:val>
                                            <p:strVal val="#ppt_x"/>
                                          </p:val>
                                        </p:tav>
                                        <p:tav tm="100000">
                                          <p:val>
                                            <p:strVal val="#ppt_x"/>
                                          </p:val>
                                        </p:tav>
                                      </p:tavLst>
                                    </p:anim>
                                    <p:anim calcmode="lin" valueType="num">
                                      <p:cBhvr additive="base">
                                        <p:cTn id="23" dur="500" fill="hold"/>
                                        <p:tgtEl>
                                          <p:spTgt spid="1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accel="50000" decel="50000"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ppt_x"/>
                                          </p:val>
                                        </p:tav>
                                        <p:tav tm="100000">
                                          <p:val>
                                            <p:strVal val="#ppt_x"/>
                                          </p:val>
                                        </p:tav>
                                      </p:tavLst>
                                    </p:anim>
                                    <p:anim calcmode="lin" valueType="num">
                                      <p:cBhvr additive="base">
                                        <p:cTn id="2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14" grpId="0" animBg="1"/>
      <p:bldP spid="16" grpId="0" animBg="1"/>
      <p:bldP spid="19" grpId="0"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ulome With Picture">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9" name="Flowchart: Off-page Connector 8"/>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4"/>
          <p:cNvSpPr txBox="1">
            <a:spLocks/>
          </p:cNvSpPr>
          <p:nvPr userDrawn="1"/>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pPr marL="0" marR="0" lvl="0" indent="0" algn="ctr" defTabSz="1031626" rtl="0" eaLnBrk="1" fontAlgn="auto" latinLnBrk="0" hangingPunct="1">
              <a:lnSpc>
                <a:spcPct val="100000"/>
              </a:lnSpc>
              <a:spcBef>
                <a:spcPts val="0"/>
              </a:spcBef>
              <a:spcAft>
                <a:spcPts val="0"/>
              </a:spcAft>
              <a:buClrTx/>
              <a:buSzTx/>
              <a:buFontTx/>
              <a:buNone/>
              <a:tabLst/>
              <a:defRPr/>
            </a:pPr>
            <a:fld id="{C136B7D2-B98C-44FD-8D04-7EC62A564975}" type="slidenum">
              <a:rPr kumimoji="0" lang="en-US" sz="1000" b="1" i="0" u="none" strike="noStrike" kern="1200" cap="none" spc="0" normalizeH="0" baseline="0" noProof="0" smtClean="0">
                <a:ln>
                  <a:noFill/>
                </a:ln>
                <a:solidFill>
                  <a:schemeClr val="tx1">
                    <a:lumMod val="75000"/>
                    <a:lumOff val="25000"/>
                  </a:schemeClr>
                </a:solidFill>
                <a:effectLst/>
                <a:uLnTx/>
                <a:uFillTx/>
                <a:latin typeface="+mn-lt"/>
                <a:ea typeface="+mn-ea"/>
                <a:cs typeface="+mn-cs"/>
              </a:rPr>
              <a:pPr marL="0" marR="0" lvl="0" indent="0" algn="ctr" defTabSz="1031626"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lumMod val="75000"/>
                  <a:lumOff val="25000"/>
                </a:schemeClr>
              </a:solidFill>
              <a:effectLst/>
              <a:uLnTx/>
              <a:uFillTx/>
              <a:latin typeface="+mn-lt"/>
              <a:ea typeface="+mn-ea"/>
              <a:cs typeface="+mn-cs"/>
            </a:endParaRPr>
          </a:p>
        </p:txBody>
      </p:sp>
      <p:sp>
        <p:nvSpPr>
          <p:cNvPr id="11"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12"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
        <p:nvSpPr>
          <p:cNvPr id="28" name="Picture Placeholder 6"/>
          <p:cNvSpPr>
            <a:spLocks noGrp="1"/>
          </p:cNvSpPr>
          <p:nvPr>
            <p:ph type="pic" sz="quarter" idx="10" hasCustomPrompt="1"/>
          </p:nvPr>
        </p:nvSpPr>
        <p:spPr>
          <a:xfrm>
            <a:off x="672068" y="1086667"/>
            <a:ext cx="3685064" cy="2304279"/>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29" name="Picture Placeholder 6"/>
          <p:cNvSpPr>
            <a:spLocks noGrp="1"/>
          </p:cNvSpPr>
          <p:nvPr>
            <p:ph type="pic" sz="quarter" idx="14" hasCustomPrompt="1"/>
          </p:nvPr>
        </p:nvSpPr>
        <p:spPr>
          <a:xfrm>
            <a:off x="4789250" y="1084242"/>
            <a:ext cx="3682682" cy="2306705"/>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xEl>
                                              <p:pRg st="0" end="0"/>
                                            </p:txEl>
                                          </p:spTgt>
                                        </p:tgtEl>
                                        <p:attrNameLst>
                                          <p:attrName>style.visibility</p:attrName>
                                        </p:attrNameLst>
                                      </p:cBhvr>
                                      <p:to>
                                        <p:strVal val="visible"/>
                                      </p:to>
                                    </p:set>
                                    <p:animEffect transition="in" filter="fade">
                                      <p:cBhvr>
                                        <p:cTn id="1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ree Blank With Footer">
    <p:spTree>
      <p:nvGrpSpPr>
        <p:cNvPr id="1" name=""/>
        <p:cNvGrpSpPr/>
        <p:nvPr/>
      </p:nvGrpSpPr>
      <p:grpSpPr>
        <a:xfrm>
          <a:off x="0" y="0"/>
          <a:ext cx="0" cy="0"/>
          <a:chOff x="0" y="0"/>
          <a:chExt cx="0" cy="0"/>
        </a:xfrm>
      </p:grpSpPr>
      <p:sp>
        <p:nvSpPr>
          <p:cNvPr id="5" name="Flowchart: Off-page Connector 4"/>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4"/>
          <p:cNvSpPr>
            <a:spLocks noGrp="1"/>
          </p:cNvSpPr>
          <p:nvPr>
            <p:ph type="sldNum" sz="quarter" idx="12"/>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4"/>
          <p:cNvSpPr>
            <a:spLocks noGrp="1"/>
          </p:cNvSpPr>
          <p:nvPr>
            <p:ph type="sldNum" sz="quarter" idx="12"/>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5"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6"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p Smal Pictures">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2" name="Picture Placeholder 6"/>
          <p:cNvSpPr>
            <a:spLocks noGrp="1"/>
          </p:cNvSpPr>
          <p:nvPr>
            <p:ph type="pic" sz="quarter" idx="14" hasCustomPrompt="1"/>
          </p:nvPr>
        </p:nvSpPr>
        <p:spPr>
          <a:xfrm>
            <a:off x="3891241" y="1257546"/>
            <a:ext cx="1361372" cy="1361054"/>
          </a:xfrm>
          <a:prstGeom prst="ellipse">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
        <p:nvSpPr>
          <p:cNvPr id="14" name="Picture Placeholder 6"/>
          <p:cNvSpPr>
            <a:spLocks noGrp="1"/>
          </p:cNvSpPr>
          <p:nvPr>
            <p:ph type="pic" sz="quarter" idx="10" hasCustomPrompt="1"/>
          </p:nvPr>
        </p:nvSpPr>
        <p:spPr>
          <a:xfrm>
            <a:off x="0" y="0"/>
            <a:ext cx="9143998" cy="1938073"/>
          </a:xfrm>
          <a:prstGeom prst="rect">
            <a:avLst/>
          </a:prstGeom>
        </p:spPr>
        <p:txBody>
          <a:bodyPr anchor="t"/>
          <a:lstStyle>
            <a:lvl1pPr algn="ctr">
              <a:buNone/>
              <a:defRPr sz="1200" baseline="0">
                <a:solidFill>
                  <a:schemeClr val="tx1">
                    <a:lumMod val="75000"/>
                    <a:lumOff val="25000"/>
                  </a:schemeClr>
                </a:solidFill>
              </a:defRPr>
            </a:lvl1pPr>
          </a:lstStyle>
          <a:p>
            <a:r>
              <a:rPr lang="en-US" dirty="0" smtClean="0"/>
              <a:t>Click to insert your image here !</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Free Blank With Footer">
    <p:spTree>
      <p:nvGrpSpPr>
        <p:cNvPr id="1" name=""/>
        <p:cNvGrpSpPr/>
        <p:nvPr/>
      </p:nvGrpSpPr>
      <p:grpSpPr>
        <a:xfrm>
          <a:off x="0" y="0"/>
          <a:ext cx="0" cy="0"/>
          <a:chOff x="0" y="0"/>
          <a:chExt cx="0" cy="0"/>
        </a:xfrm>
      </p:grpSpPr>
      <p:sp>
        <p:nvSpPr>
          <p:cNvPr id="7" name="Flowchart: Off-page Connector 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4"/>
          <p:cNvSpPr>
            <a:spLocks noGrp="1"/>
          </p:cNvSpPr>
          <p:nvPr>
            <p:ph type="sldNum" sz="quarter" idx="12"/>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5" name="Title 1"/>
          <p:cNvSpPr>
            <a:spLocks noGrp="1"/>
          </p:cNvSpPr>
          <p:nvPr>
            <p:ph type="title" hasCustomPrompt="1"/>
          </p:nvPr>
        </p:nvSpPr>
        <p:spPr>
          <a:xfrm>
            <a:off x="2843790" y="406017"/>
            <a:ext cx="5638800" cy="353524"/>
          </a:xfrm>
          <a:prstGeom prst="rect">
            <a:avLst/>
          </a:prstGeom>
        </p:spPr>
        <p:txBody>
          <a:bodyPr wrap="none" lIns="0" tIns="0" rIns="0" bIns="0" anchor="ctr">
            <a:noAutofit/>
          </a:bodyPr>
          <a:lstStyle>
            <a:lvl1pPr algn="r">
              <a:defRPr sz="2000" b="1" baseline="0">
                <a:solidFill>
                  <a:schemeClr val="tx1">
                    <a:lumMod val="90000"/>
                    <a:lumOff val="10000"/>
                  </a:schemeClr>
                </a:solidFill>
              </a:defRPr>
            </a:lvl1pPr>
          </a:lstStyle>
          <a:p>
            <a:r>
              <a:rPr lang="en-US" dirty="0" smtClean="0"/>
              <a:t>Click To Edit Master Title Style</a:t>
            </a:r>
            <a:endParaRPr lang="en-US" dirty="0"/>
          </a:p>
        </p:txBody>
      </p:sp>
      <p:sp>
        <p:nvSpPr>
          <p:cNvPr id="6" name="Text Placeholder 3"/>
          <p:cNvSpPr>
            <a:spLocks noGrp="1"/>
          </p:cNvSpPr>
          <p:nvPr>
            <p:ph type="body" sz="half" idx="2" hasCustomPrompt="1"/>
          </p:nvPr>
        </p:nvSpPr>
        <p:spPr>
          <a:xfrm>
            <a:off x="4367790" y="758008"/>
            <a:ext cx="4114800" cy="200746"/>
          </a:xfrm>
          <a:prstGeom prst="rect">
            <a:avLst/>
          </a:prstGeom>
        </p:spPr>
        <p:txBody>
          <a:bodyPr wrap="square" lIns="0" tIns="0" rIns="0" bIns="0" anchor="ctr">
            <a:noAutofit/>
          </a:bodyPr>
          <a:lstStyle>
            <a:lvl1pPr marL="0" indent="0" algn="r">
              <a:buNone/>
              <a:defRPr sz="105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Free Blank With Footer">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6"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Free Blank With Footer">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6"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5" name="Picture Placeholder 6"/>
          <p:cNvSpPr>
            <a:spLocks noGrp="1"/>
          </p:cNvSpPr>
          <p:nvPr>
            <p:ph type="pic" sz="quarter" idx="14"/>
          </p:nvPr>
        </p:nvSpPr>
        <p:spPr>
          <a:xfrm>
            <a:off x="804530" y="1332971"/>
            <a:ext cx="1492222" cy="1491874"/>
          </a:xfrm>
          <a:prstGeom prst="ellipse">
            <a:avLst/>
          </a:prstGeom>
          <a:ln w="28575">
            <a:solidFill>
              <a:schemeClr val="accent1"/>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16" name="Picture Placeholder 6"/>
          <p:cNvSpPr>
            <a:spLocks noGrp="1"/>
          </p:cNvSpPr>
          <p:nvPr>
            <p:ph type="pic" sz="quarter" idx="15"/>
          </p:nvPr>
        </p:nvSpPr>
        <p:spPr>
          <a:xfrm>
            <a:off x="2765393" y="1332971"/>
            <a:ext cx="1492222" cy="1491874"/>
          </a:xfrm>
          <a:prstGeom prst="ellipse">
            <a:avLst/>
          </a:prstGeom>
          <a:ln w="28575">
            <a:solidFill>
              <a:schemeClr val="accent2"/>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6"/>
          </p:nvPr>
        </p:nvSpPr>
        <p:spPr>
          <a:xfrm>
            <a:off x="4783516" y="1332971"/>
            <a:ext cx="1492222" cy="1491874"/>
          </a:xfrm>
          <a:prstGeom prst="ellipse">
            <a:avLst/>
          </a:prstGeom>
          <a:ln w="28575">
            <a:solidFill>
              <a:schemeClr val="accent3"/>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7"/>
          </p:nvPr>
        </p:nvSpPr>
        <p:spPr>
          <a:xfrm>
            <a:off x="6790893" y="1332971"/>
            <a:ext cx="1492222" cy="1491874"/>
          </a:xfrm>
          <a:prstGeom prst="ellipse">
            <a:avLst/>
          </a:prstGeom>
          <a:ln w="28575">
            <a:solidFill>
              <a:schemeClr val="accent4"/>
            </a:solidFill>
          </a:ln>
        </p:spPr>
        <p:txBody>
          <a:bodyPr anchor="t"/>
          <a:lstStyle>
            <a:lvl1pPr algn="ctr">
              <a:buNone/>
              <a:defRPr sz="1200" baseline="0">
                <a:solidFill>
                  <a:schemeClr val="tx1">
                    <a:lumMod val="75000"/>
                    <a:lumOff val="25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Slide 02">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5" name="Picture Placeholder 6"/>
          <p:cNvSpPr>
            <a:spLocks noGrp="1"/>
          </p:cNvSpPr>
          <p:nvPr>
            <p:ph type="pic" sz="quarter" idx="14"/>
          </p:nvPr>
        </p:nvSpPr>
        <p:spPr>
          <a:xfrm>
            <a:off x="804530" y="1332971"/>
            <a:ext cx="1492222" cy="1491874"/>
          </a:xfrm>
          <a:prstGeom prst="roundRect">
            <a:avLst/>
          </a:prstGeom>
          <a:ln w="28575">
            <a:solidFill>
              <a:schemeClr val="accent1"/>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16" name="Picture Placeholder 6"/>
          <p:cNvSpPr>
            <a:spLocks noGrp="1"/>
          </p:cNvSpPr>
          <p:nvPr>
            <p:ph type="pic" sz="quarter" idx="15"/>
          </p:nvPr>
        </p:nvSpPr>
        <p:spPr>
          <a:xfrm>
            <a:off x="2765393" y="1332971"/>
            <a:ext cx="1492222" cy="1491874"/>
          </a:xfrm>
          <a:prstGeom prst="roundRect">
            <a:avLst/>
          </a:prstGeom>
          <a:ln w="28575">
            <a:solidFill>
              <a:schemeClr val="accent2"/>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6"/>
          </p:nvPr>
        </p:nvSpPr>
        <p:spPr>
          <a:xfrm>
            <a:off x="4783516" y="1332971"/>
            <a:ext cx="1492222" cy="1491874"/>
          </a:xfrm>
          <a:prstGeom prst="roundRect">
            <a:avLst/>
          </a:prstGeom>
          <a:ln w="28575">
            <a:solidFill>
              <a:schemeClr val="accent3"/>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7"/>
          </p:nvPr>
        </p:nvSpPr>
        <p:spPr>
          <a:xfrm>
            <a:off x="6790893" y="1332971"/>
            <a:ext cx="1492222" cy="1491874"/>
          </a:xfrm>
          <a:prstGeom prst="roundRect">
            <a:avLst/>
          </a:prstGeom>
          <a:ln w="28575">
            <a:solidFill>
              <a:schemeClr val="accent4"/>
            </a:solidFill>
          </a:ln>
        </p:spPr>
        <p:txBody>
          <a:bodyPr anchor="t"/>
          <a:lstStyle>
            <a:lvl1pPr algn="ctr">
              <a:buNone/>
              <a:defRPr sz="1200" baseline="0">
                <a:solidFill>
                  <a:schemeClr val="tx1">
                    <a:lumMod val="75000"/>
                    <a:lumOff val="25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Slide 03">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9" name="Picture Placeholder 6"/>
          <p:cNvSpPr>
            <a:spLocks noGrp="1"/>
          </p:cNvSpPr>
          <p:nvPr>
            <p:ph type="pic" sz="quarter" idx="15"/>
          </p:nvPr>
        </p:nvSpPr>
        <p:spPr>
          <a:xfrm>
            <a:off x="675042" y="1332970"/>
            <a:ext cx="2433209" cy="2445235"/>
          </a:xfrm>
          <a:prstGeom prst="roundRect">
            <a:avLst>
              <a:gd name="adj" fmla="val 8446"/>
            </a:avLst>
          </a:prstGeom>
          <a:ln w="28575">
            <a:solidFill>
              <a:schemeClr val="accent2"/>
            </a:solidFill>
          </a:ln>
        </p:spPr>
        <p:txBody>
          <a:bodyPr anchor="t"/>
          <a:lstStyle>
            <a:lvl1pPr algn="ctr">
              <a:buNone/>
              <a:defRPr sz="1200" baseline="0">
                <a:solidFill>
                  <a:schemeClr val="tx1">
                    <a:lumMod val="75000"/>
                    <a:lumOff val="25000"/>
                  </a:schemeClr>
                </a:solidFill>
              </a:defRPr>
            </a:lvl1p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Slide 04">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2" name="Picture Placeholder 6"/>
          <p:cNvSpPr>
            <a:spLocks noGrp="1"/>
          </p:cNvSpPr>
          <p:nvPr>
            <p:ph type="pic" sz="quarter" idx="14"/>
          </p:nvPr>
        </p:nvSpPr>
        <p:spPr>
          <a:xfrm>
            <a:off x="374535" y="1116457"/>
            <a:ext cx="1354706" cy="1354390"/>
          </a:xfrm>
          <a:prstGeom prst="roundRect">
            <a:avLst>
              <a:gd name="adj" fmla="val 11041"/>
            </a:avLst>
          </a:prstGeom>
          <a:ln w="28575">
            <a:solidFill>
              <a:schemeClr val="accent1"/>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13" name="Picture Placeholder 6"/>
          <p:cNvSpPr>
            <a:spLocks noGrp="1"/>
          </p:cNvSpPr>
          <p:nvPr>
            <p:ph type="pic" sz="quarter" idx="15"/>
          </p:nvPr>
        </p:nvSpPr>
        <p:spPr>
          <a:xfrm>
            <a:off x="1917858" y="1116457"/>
            <a:ext cx="1354706" cy="1354390"/>
          </a:xfrm>
          <a:prstGeom prst="roundRect">
            <a:avLst>
              <a:gd name="adj" fmla="val 13151"/>
            </a:avLst>
          </a:prstGeom>
          <a:ln w="28575">
            <a:solidFill>
              <a:schemeClr val="accent2"/>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14" name="Picture Placeholder 6"/>
          <p:cNvSpPr>
            <a:spLocks noGrp="1"/>
          </p:cNvSpPr>
          <p:nvPr>
            <p:ph type="pic" sz="quarter" idx="16"/>
          </p:nvPr>
        </p:nvSpPr>
        <p:spPr>
          <a:xfrm>
            <a:off x="3461181" y="1116457"/>
            <a:ext cx="1354706" cy="1354390"/>
          </a:xfrm>
          <a:prstGeom prst="roundRect">
            <a:avLst>
              <a:gd name="adj" fmla="val 11744"/>
            </a:avLst>
          </a:prstGeom>
          <a:ln w="28575">
            <a:solidFill>
              <a:schemeClr val="accent3"/>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21" name="Picture Placeholder 6"/>
          <p:cNvSpPr>
            <a:spLocks noGrp="1"/>
          </p:cNvSpPr>
          <p:nvPr>
            <p:ph type="pic" sz="quarter" idx="17"/>
          </p:nvPr>
        </p:nvSpPr>
        <p:spPr>
          <a:xfrm>
            <a:off x="5006192" y="1116457"/>
            <a:ext cx="1354706" cy="1354390"/>
          </a:xfrm>
          <a:prstGeom prst="roundRect">
            <a:avLst>
              <a:gd name="adj" fmla="val 7524"/>
            </a:avLst>
          </a:prstGeom>
          <a:ln w="28575">
            <a:solidFill>
              <a:schemeClr val="accent4"/>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8"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9"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10" presetClass="entr" presetSubtype="0"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05">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0" name="Picture Placeholder 6"/>
          <p:cNvSpPr>
            <a:spLocks noGrp="1"/>
          </p:cNvSpPr>
          <p:nvPr>
            <p:ph type="pic" sz="quarter" idx="16"/>
          </p:nvPr>
        </p:nvSpPr>
        <p:spPr>
          <a:xfrm>
            <a:off x="3169669" y="1307178"/>
            <a:ext cx="1354706" cy="1354390"/>
          </a:xfrm>
          <a:prstGeom prst="roundRect">
            <a:avLst>
              <a:gd name="adj" fmla="val 11744"/>
            </a:avLst>
          </a:prstGeom>
          <a:ln w="28575">
            <a:solidFill>
              <a:schemeClr val="accent3"/>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11" name="Picture Placeholder 6"/>
          <p:cNvSpPr>
            <a:spLocks noGrp="1"/>
          </p:cNvSpPr>
          <p:nvPr>
            <p:ph type="pic" sz="quarter" idx="17"/>
          </p:nvPr>
        </p:nvSpPr>
        <p:spPr>
          <a:xfrm>
            <a:off x="4630151" y="1307178"/>
            <a:ext cx="1354706" cy="1354390"/>
          </a:xfrm>
          <a:prstGeom prst="roundRect">
            <a:avLst>
              <a:gd name="adj" fmla="val 7524"/>
            </a:avLst>
          </a:prstGeom>
          <a:ln w="28575">
            <a:solidFill>
              <a:schemeClr val="accent4"/>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6"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7"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06">
    <p:spTree>
      <p:nvGrpSpPr>
        <p:cNvPr id="1" name=""/>
        <p:cNvGrpSpPr/>
        <p:nvPr/>
      </p:nvGrpSpPr>
      <p:grpSpPr>
        <a:xfrm>
          <a:off x="0" y="0"/>
          <a:ext cx="0" cy="0"/>
          <a:chOff x="0" y="0"/>
          <a:chExt cx="0" cy="0"/>
        </a:xfrm>
      </p:grpSpPr>
      <p:sp>
        <p:nvSpPr>
          <p:cNvPr id="17" name="Flowchart: Off-page Connector 16"/>
          <p:cNvSpPr/>
          <p:nvPr userDrawn="1"/>
        </p:nvSpPr>
        <p:spPr>
          <a:xfrm rot="5400000">
            <a:off x="8760966" y="4685355"/>
            <a:ext cx="341769" cy="424295"/>
          </a:xfrm>
          <a:prstGeom prst="flowChartOffpageConnector">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lide Number Placeholder 4"/>
          <p:cNvSpPr>
            <a:spLocks noGrp="1"/>
          </p:cNvSpPr>
          <p:nvPr>
            <p:ph type="sldNum" sz="quarter" idx="13"/>
          </p:nvPr>
        </p:nvSpPr>
        <p:spPr>
          <a:xfrm>
            <a:off x="8732404" y="4755650"/>
            <a:ext cx="457681" cy="274637"/>
          </a:xfrm>
          <a:prstGeom prst="rect">
            <a:avLst/>
          </a:prstGeom>
        </p:spPr>
        <p:txBody>
          <a:bodyPr anchor="ctr"/>
          <a:lstStyle>
            <a:lvl1pPr algn="ctr">
              <a:defRPr sz="1000" b="1">
                <a:solidFill>
                  <a:schemeClr val="tx1">
                    <a:lumMod val="75000"/>
                    <a:lumOff val="25000"/>
                  </a:schemeClr>
                </a:solidFill>
              </a:defRPr>
            </a:lvl1pPr>
          </a:lstStyle>
          <a:p>
            <a:fld id="{C136B7D2-B98C-44FD-8D04-7EC62A564975}" type="slidenum">
              <a:rPr lang="en-US" smtClean="0"/>
              <a:pPr/>
              <a:t>‹#›</a:t>
            </a:fld>
            <a:endParaRPr lang="en-US" dirty="0"/>
          </a:p>
        </p:txBody>
      </p:sp>
      <p:sp>
        <p:nvSpPr>
          <p:cNvPr id="16" name="Picture Placeholder 6"/>
          <p:cNvSpPr>
            <a:spLocks noGrp="1"/>
          </p:cNvSpPr>
          <p:nvPr>
            <p:ph type="pic" sz="quarter" idx="14"/>
          </p:nvPr>
        </p:nvSpPr>
        <p:spPr>
          <a:xfrm>
            <a:off x="2697518" y="2405288"/>
            <a:ext cx="973180" cy="972954"/>
          </a:xfrm>
          <a:prstGeom prst="ellipse">
            <a:avLst/>
          </a:prstGeom>
          <a:ln w="28575">
            <a:solidFill>
              <a:schemeClr val="accent1"/>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19" name="Picture Placeholder 6"/>
          <p:cNvSpPr>
            <a:spLocks noGrp="1"/>
          </p:cNvSpPr>
          <p:nvPr>
            <p:ph type="pic" sz="quarter" idx="15"/>
          </p:nvPr>
        </p:nvSpPr>
        <p:spPr>
          <a:xfrm>
            <a:off x="4043914" y="1033042"/>
            <a:ext cx="973180" cy="972954"/>
          </a:xfrm>
          <a:prstGeom prst="ellipse">
            <a:avLst/>
          </a:prstGeom>
          <a:ln w="28575">
            <a:solidFill>
              <a:schemeClr val="accent2"/>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20" name="Picture Placeholder 6"/>
          <p:cNvSpPr>
            <a:spLocks noGrp="1"/>
          </p:cNvSpPr>
          <p:nvPr>
            <p:ph type="pic" sz="quarter" idx="16"/>
          </p:nvPr>
        </p:nvSpPr>
        <p:spPr>
          <a:xfrm>
            <a:off x="5418560" y="2398767"/>
            <a:ext cx="973180" cy="972954"/>
          </a:xfrm>
          <a:prstGeom prst="ellipse">
            <a:avLst/>
          </a:prstGeom>
          <a:ln w="28575">
            <a:solidFill>
              <a:schemeClr val="accent3"/>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21" name="Picture Placeholder 6"/>
          <p:cNvSpPr>
            <a:spLocks noGrp="1"/>
          </p:cNvSpPr>
          <p:nvPr>
            <p:ph type="pic" sz="quarter" idx="17"/>
          </p:nvPr>
        </p:nvSpPr>
        <p:spPr>
          <a:xfrm>
            <a:off x="4049373" y="3759287"/>
            <a:ext cx="973180" cy="972954"/>
          </a:xfrm>
          <a:prstGeom prst="ellipse">
            <a:avLst/>
          </a:prstGeom>
          <a:ln w="28575">
            <a:solidFill>
              <a:schemeClr val="accent4"/>
            </a:solidFill>
          </a:ln>
        </p:spPr>
        <p:txBody>
          <a:bodyPr anchor="t"/>
          <a:lstStyle>
            <a:lvl1pPr algn="ctr">
              <a:buNone/>
              <a:defRPr sz="1200" baseline="0">
                <a:solidFill>
                  <a:schemeClr val="tx1">
                    <a:lumMod val="75000"/>
                    <a:lumOff val="25000"/>
                  </a:schemeClr>
                </a:solidFill>
              </a:defRPr>
            </a:lvl1pPr>
          </a:lstStyle>
          <a:p>
            <a:endParaRPr lang="en-US" dirty="0"/>
          </a:p>
        </p:txBody>
      </p:sp>
      <p:sp>
        <p:nvSpPr>
          <p:cNvPr id="8" name="Title 1"/>
          <p:cNvSpPr>
            <a:spLocks noGrp="1"/>
          </p:cNvSpPr>
          <p:nvPr>
            <p:ph type="title" hasCustomPrompt="1"/>
          </p:nvPr>
        </p:nvSpPr>
        <p:spPr>
          <a:xfrm>
            <a:off x="1752600" y="267471"/>
            <a:ext cx="5638800" cy="353524"/>
          </a:xfrm>
          <a:prstGeom prst="rect">
            <a:avLst/>
          </a:prstGeom>
        </p:spPr>
        <p:txBody>
          <a:bodyPr wrap="none" lIns="0" tIns="0" rIns="0" bIns="0" anchor="ctr">
            <a:noAutofit/>
          </a:bodyPr>
          <a:lstStyle>
            <a:lvl1pPr algn="ctr">
              <a:defRPr sz="2400" b="1" baseline="0">
                <a:solidFill>
                  <a:schemeClr val="tx1">
                    <a:lumMod val="90000"/>
                    <a:lumOff val="10000"/>
                  </a:schemeClr>
                </a:solidFill>
              </a:defRPr>
            </a:lvl1pPr>
          </a:lstStyle>
          <a:p>
            <a:r>
              <a:rPr lang="en-US" dirty="0" smtClean="0"/>
              <a:t>Click To Edit Master Title Style</a:t>
            </a:r>
            <a:endParaRPr lang="en-US" dirty="0"/>
          </a:p>
        </p:txBody>
      </p:sp>
      <p:sp>
        <p:nvSpPr>
          <p:cNvPr id="9" name="Text Placeholder 3"/>
          <p:cNvSpPr>
            <a:spLocks noGrp="1"/>
          </p:cNvSpPr>
          <p:nvPr>
            <p:ph type="body" sz="half" idx="2" hasCustomPrompt="1"/>
          </p:nvPr>
        </p:nvSpPr>
        <p:spPr>
          <a:xfrm>
            <a:off x="2514600" y="619462"/>
            <a:ext cx="4114800" cy="200746"/>
          </a:xfrm>
          <a:prstGeom prst="rect">
            <a:avLst/>
          </a:prstGeom>
        </p:spPr>
        <p:txBody>
          <a:bodyPr wrap="square" lIns="0" tIns="0" rIns="0" bIns="0" anchor="ctr">
            <a:noAutofit/>
          </a:bodyPr>
          <a:lstStyle>
            <a:lvl1pPr marL="0" indent="0" algn="ctr">
              <a:buNone/>
              <a:defRPr sz="1200" b="1" i="0" baseline="0">
                <a:solidFill>
                  <a:schemeClr val="bg1">
                    <a:lumMod val="7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Subtext Goes Here</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build="p">
        <p:tmplLst>
          <p:tmpl lvl="1">
            <p:tnLst>
              <p:par>
                <p:cTn presetID="10" presetClass="entr" presetSubtype="0"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5" r:id="rId1"/>
    <p:sldLayoutId id="2147483706" r:id="rId2"/>
    <p:sldLayoutId id="2147483722" r:id="rId3"/>
    <p:sldLayoutId id="2147483723" r:id="rId4"/>
    <p:sldLayoutId id="2147483724" r:id="rId5"/>
    <p:sldLayoutId id="2147483725" r:id="rId6"/>
    <p:sldLayoutId id="2147483726" r:id="rId7"/>
    <p:sldLayoutId id="2147483727" r:id="rId8"/>
    <p:sldLayoutId id="2147483728" r:id="rId9"/>
    <p:sldLayoutId id="2147483710" r:id="rId10"/>
    <p:sldLayoutId id="2147483711" r:id="rId11"/>
    <p:sldLayoutId id="2147483712" r:id="rId12"/>
    <p:sldLayoutId id="2147483717" r:id="rId13"/>
    <p:sldLayoutId id="2147483718" r:id="rId14"/>
    <p:sldLayoutId id="2147483714" r:id="rId15"/>
    <p:sldLayoutId id="2147483730" r:id="rId16"/>
    <p:sldLayoutId id="2147483720" r:id="rId17"/>
    <p:sldLayoutId id="2147483729" r:id="rId18"/>
    <p:sldLayoutId id="2147483707" r:id="rId19"/>
    <p:sldLayoutId id="2147483708" r:id="rId20"/>
    <p:sldLayoutId id="2147483715" r:id="rId21"/>
    <p:sldLayoutId id="2147483716" r:id="rId22"/>
    <p:sldLayoutId id="2147483700" r:id="rId23"/>
    <p:sldLayoutId id="2147483701" r:id="rId24"/>
    <p:sldLayoutId id="2147483709" r:id="rId25"/>
    <p:sldLayoutId id="2147483719" r:id="rId26"/>
    <p:sldLayoutId id="2147483721" r:id="rId27"/>
    <p:sldLayoutId id="2147483694" r:id="rId28"/>
    <p:sldLayoutId id="2147483697" r:id="rId29"/>
    <p:sldLayoutId id="2147483705" r:id="rId30"/>
    <p:sldLayoutId id="2147483703" r:id="rId31"/>
    <p:sldLayoutId id="2147483698" r:id="rId32"/>
  </p:sldLayoutIdLst>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5"/>
          <p:cNvSpPr>
            <a:spLocks noEditPoints="1"/>
          </p:cNvSpPr>
          <p:nvPr/>
        </p:nvSpPr>
        <p:spPr bwMode="auto">
          <a:xfrm>
            <a:off x="5631062" y="1562746"/>
            <a:ext cx="1815066" cy="2147615"/>
          </a:xfrm>
          <a:custGeom>
            <a:avLst/>
            <a:gdLst/>
            <a:ahLst/>
            <a:cxnLst>
              <a:cxn ang="0">
                <a:pos x="1032" y="692"/>
              </a:cxn>
              <a:cxn ang="0">
                <a:pos x="1034" y="692"/>
              </a:cxn>
              <a:cxn ang="0">
                <a:pos x="693" y="631"/>
              </a:cxn>
              <a:cxn ang="0">
                <a:pos x="1034" y="692"/>
              </a:cxn>
              <a:cxn ang="0">
                <a:pos x="1030" y="688"/>
              </a:cxn>
              <a:cxn ang="0">
                <a:pos x="1311" y="688"/>
              </a:cxn>
              <a:cxn ang="0">
                <a:pos x="797" y="352"/>
              </a:cxn>
              <a:cxn ang="0">
                <a:pos x="1070" y="423"/>
              </a:cxn>
              <a:cxn ang="0">
                <a:pos x="1430" y="958"/>
              </a:cxn>
              <a:cxn ang="0">
                <a:pos x="1258" y="1420"/>
              </a:cxn>
              <a:cxn ang="0">
                <a:pos x="709" y="1686"/>
              </a:cxn>
              <a:cxn ang="0">
                <a:pos x="320" y="1465"/>
              </a:cxn>
              <a:cxn ang="0">
                <a:pos x="0" y="516"/>
              </a:cxn>
              <a:cxn ang="0">
                <a:pos x="1108" y="159"/>
              </a:cxn>
              <a:cxn ang="0">
                <a:pos x="1127" y="950"/>
              </a:cxn>
              <a:cxn ang="0">
                <a:pos x="1258" y="1420"/>
              </a:cxn>
              <a:cxn ang="0">
                <a:pos x="1430" y="958"/>
              </a:cxn>
              <a:cxn ang="0">
                <a:pos x="543" y="218"/>
              </a:cxn>
              <a:cxn ang="0">
                <a:pos x="797" y="352"/>
              </a:cxn>
              <a:cxn ang="0">
                <a:pos x="370" y="444"/>
              </a:cxn>
              <a:cxn ang="0">
                <a:pos x="800" y="355"/>
              </a:cxn>
              <a:cxn ang="0">
                <a:pos x="800" y="355"/>
              </a:cxn>
              <a:cxn ang="0">
                <a:pos x="370" y="447"/>
              </a:cxn>
              <a:cxn ang="0">
                <a:pos x="424" y="673"/>
              </a:cxn>
              <a:cxn ang="0">
                <a:pos x="361" y="450"/>
              </a:cxn>
              <a:cxn ang="0">
                <a:pos x="213" y="694"/>
              </a:cxn>
              <a:cxn ang="0">
                <a:pos x="364" y="450"/>
              </a:cxn>
              <a:cxn ang="0">
                <a:pos x="372" y="448"/>
              </a:cxn>
              <a:cxn ang="0">
                <a:pos x="372" y="448"/>
              </a:cxn>
              <a:cxn ang="0">
                <a:pos x="453" y="901"/>
              </a:cxn>
              <a:cxn ang="0">
                <a:pos x="244" y="124"/>
              </a:cxn>
              <a:cxn ang="0">
                <a:pos x="774" y="1179"/>
              </a:cxn>
              <a:cxn ang="0">
                <a:pos x="564" y="1180"/>
              </a:cxn>
              <a:cxn ang="0">
                <a:pos x="744" y="1453"/>
              </a:cxn>
              <a:cxn ang="0">
                <a:pos x="774" y="1179"/>
              </a:cxn>
              <a:cxn ang="0">
                <a:pos x="805" y="941"/>
              </a:cxn>
              <a:cxn ang="0">
                <a:pos x="564" y="1180"/>
              </a:cxn>
              <a:cxn ang="0">
                <a:pos x="454" y="904"/>
              </a:cxn>
              <a:cxn ang="0">
                <a:pos x="446" y="915"/>
              </a:cxn>
              <a:cxn ang="0">
                <a:pos x="744" y="1459"/>
              </a:cxn>
              <a:cxn ang="0">
                <a:pos x="744" y="1459"/>
              </a:cxn>
              <a:cxn ang="0">
                <a:pos x="456" y="903"/>
              </a:cxn>
              <a:cxn ang="0">
                <a:pos x="442" y="904"/>
              </a:cxn>
              <a:cxn ang="0">
                <a:pos x="506" y="1416"/>
              </a:cxn>
              <a:cxn ang="0">
                <a:pos x="501" y="1686"/>
              </a:cxn>
              <a:cxn ang="0">
                <a:pos x="805" y="941"/>
              </a:cxn>
            </a:cxnLst>
            <a:rect l="0" t="0" r="r" b="b"/>
            <a:pathLst>
              <a:path w="1430" h="1692">
                <a:moveTo>
                  <a:pt x="1032" y="694"/>
                </a:moveTo>
                <a:lnTo>
                  <a:pt x="1034" y="692"/>
                </a:lnTo>
                <a:lnTo>
                  <a:pt x="1032" y="692"/>
                </a:lnTo>
                <a:lnTo>
                  <a:pt x="1032" y="694"/>
                </a:lnTo>
                <a:lnTo>
                  <a:pt x="1127" y="950"/>
                </a:lnTo>
                <a:moveTo>
                  <a:pt x="1034" y="692"/>
                </a:moveTo>
                <a:lnTo>
                  <a:pt x="1030" y="688"/>
                </a:lnTo>
                <a:lnTo>
                  <a:pt x="1032" y="692"/>
                </a:lnTo>
                <a:lnTo>
                  <a:pt x="693" y="631"/>
                </a:lnTo>
                <a:lnTo>
                  <a:pt x="803" y="358"/>
                </a:lnTo>
                <a:lnTo>
                  <a:pt x="1030" y="688"/>
                </a:lnTo>
                <a:moveTo>
                  <a:pt x="1034" y="692"/>
                </a:moveTo>
                <a:lnTo>
                  <a:pt x="1290" y="451"/>
                </a:lnTo>
                <a:lnTo>
                  <a:pt x="1070" y="423"/>
                </a:lnTo>
                <a:lnTo>
                  <a:pt x="1030" y="688"/>
                </a:lnTo>
                <a:lnTo>
                  <a:pt x="1030" y="688"/>
                </a:lnTo>
                <a:moveTo>
                  <a:pt x="1034" y="692"/>
                </a:moveTo>
                <a:lnTo>
                  <a:pt x="1311" y="688"/>
                </a:lnTo>
                <a:lnTo>
                  <a:pt x="1290" y="451"/>
                </a:lnTo>
                <a:moveTo>
                  <a:pt x="1108" y="159"/>
                </a:moveTo>
                <a:lnTo>
                  <a:pt x="797" y="352"/>
                </a:lnTo>
                <a:lnTo>
                  <a:pt x="799" y="352"/>
                </a:lnTo>
                <a:lnTo>
                  <a:pt x="805" y="354"/>
                </a:lnTo>
                <a:lnTo>
                  <a:pt x="1070" y="423"/>
                </a:lnTo>
                <a:lnTo>
                  <a:pt x="1108" y="159"/>
                </a:lnTo>
                <a:moveTo>
                  <a:pt x="1311" y="688"/>
                </a:moveTo>
                <a:lnTo>
                  <a:pt x="1430" y="958"/>
                </a:lnTo>
                <a:lnTo>
                  <a:pt x="1311" y="1035"/>
                </a:lnTo>
                <a:lnTo>
                  <a:pt x="1300" y="1234"/>
                </a:lnTo>
                <a:lnTo>
                  <a:pt x="1258" y="1420"/>
                </a:lnTo>
                <a:lnTo>
                  <a:pt x="1049" y="1421"/>
                </a:lnTo>
                <a:lnTo>
                  <a:pt x="948" y="1688"/>
                </a:lnTo>
                <a:lnTo>
                  <a:pt x="709" y="1686"/>
                </a:lnTo>
                <a:lnTo>
                  <a:pt x="501" y="1686"/>
                </a:lnTo>
                <a:lnTo>
                  <a:pt x="309" y="1692"/>
                </a:lnTo>
                <a:lnTo>
                  <a:pt x="320" y="1465"/>
                </a:lnTo>
                <a:lnTo>
                  <a:pt x="276" y="1180"/>
                </a:lnTo>
                <a:lnTo>
                  <a:pt x="61" y="932"/>
                </a:lnTo>
                <a:lnTo>
                  <a:pt x="0" y="516"/>
                </a:lnTo>
                <a:lnTo>
                  <a:pt x="244" y="124"/>
                </a:lnTo>
                <a:lnTo>
                  <a:pt x="745" y="0"/>
                </a:lnTo>
                <a:lnTo>
                  <a:pt x="1108" y="159"/>
                </a:lnTo>
                <a:lnTo>
                  <a:pt x="1290" y="451"/>
                </a:lnTo>
                <a:moveTo>
                  <a:pt x="1311" y="1035"/>
                </a:moveTo>
                <a:lnTo>
                  <a:pt x="1127" y="950"/>
                </a:lnTo>
                <a:lnTo>
                  <a:pt x="1300" y="1234"/>
                </a:lnTo>
                <a:lnTo>
                  <a:pt x="1008" y="1179"/>
                </a:lnTo>
                <a:lnTo>
                  <a:pt x="1258" y="1420"/>
                </a:lnTo>
                <a:moveTo>
                  <a:pt x="1311" y="688"/>
                </a:moveTo>
                <a:lnTo>
                  <a:pt x="1127" y="950"/>
                </a:lnTo>
                <a:lnTo>
                  <a:pt x="1430" y="958"/>
                </a:lnTo>
                <a:moveTo>
                  <a:pt x="244" y="124"/>
                </a:moveTo>
                <a:lnTo>
                  <a:pt x="541" y="220"/>
                </a:lnTo>
                <a:lnTo>
                  <a:pt x="543" y="218"/>
                </a:lnTo>
                <a:lnTo>
                  <a:pt x="745" y="0"/>
                </a:lnTo>
                <a:lnTo>
                  <a:pt x="797" y="352"/>
                </a:lnTo>
                <a:moveTo>
                  <a:pt x="797" y="352"/>
                </a:moveTo>
                <a:lnTo>
                  <a:pt x="797" y="352"/>
                </a:lnTo>
                <a:lnTo>
                  <a:pt x="541" y="220"/>
                </a:lnTo>
                <a:lnTo>
                  <a:pt x="370" y="444"/>
                </a:lnTo>
                <a:lnTo>
                  <a:pt x="370" y="447"/>
                </a:lnTo>
                <a:lnTo>
                  <a:pt x="372" y="447"/>
                </a:lnTo>
                <a:lnTo>
                  <a:pt x="800" y="355"/>
                </a:lnTo>
                <a:lnTo>
                  <a:pt x="799" y="352"/>
                </a:lnTo>
                <a:lnTo>
                  <a:pt x="803" y="354"/>
                </a:lnTo>
                <a:lnTo>
                  <a:pt x="800" y="355"/>
                </a:lnTo>
                <a:lnTo>
                  <a:pt x="803" y="358"/>
                </a:lnTo>
                <a:lnTo>
                  <a:pt x="805" y="354"/>
                </a:lnTo>
                <a:moveTo>
                  <a:pt x="370" y="447"/>
                </a:moveTo>
                <a:lnTo>
                  <a:pt x="372" y="448"/>
                </a:lnTo>
                <a:lnTo>
                  <a:pt x="372" y="448"/>
                </a:lnTo>
                <a:lnTo>
                  <a:pt x="424" y="673"/>
                </a:lnTo>
                <a:lnTo>
                  <a:pt x="693" y="631"/>
                </a:lnTo>
                <a:lnTo>
                  <a:pt x="372" y="447"/>
                </a:lnTo>
                <a:moveTo>
                  <a:pt x="361" y="450"/>
                </a:moveTo>
                <a:lnTo>
                  <a:pt x="0" y="516"/>
                </a:lnTo>
                <a:lnTo>
                  <a:pt x="212" y="695"/>
                </a:lnTo>
                <a:lnTo>
                  <a:pt x="213" y="694"/>
                </a:lnTo>
                <a:lnTo>
                  <a:pt x="366" y="450"/>
                </a:lnTo>
                <a:lnTo>
                  <a:pt x="366" y="448"/>
                </a:lnTo>
                <a:lnTo>
                  <a:pt x="364" y="450"/>
                </a:lnTo>
                <a:lnTo>
                  <a:pt x="367" y="448"/>
                </a:lnTo>
                <a:lnTo>
                  <a:pt x="370" y="447"/>
                </a:lnTo>
                <a:moveTo>
                  <a:pt x="372" y="448"/>
                </a:moveTo>
                <a:lnTo>
                  <a:pt x="367" y="448"/>
                </a:lnTo>
                <a:moveTo>
                  <a:pt x="366" y="448"/>
                </a:moveTo>
                <a:lnTo>
                  <a:pt x="372" y="448"/>
                </a:lnTo>
                <a:moveTo>
                  <a:pt x="213" y="694"/>
                </a:moveTo>
                <a:lnTo>
                  <a:pt x="424" y="673"/>
                </a:lnTo>
                <a:lnTo>
                  <a:pt x="453" y="901"/>
                </a:lnTo>
                <a:lnTo>
                  <a:pt x="212" y="695"/>
                </a:lnTo>
                <a:lnTo>
                  <a:pt x="61" y="932"/>
                </a:lnTo>
                <a:moveTo>
                  <a:pt x="244" y="124"/>
                </a:moveTo>
                <a:lnTo>
                  <a:pt x="370" y="444"/>
                </a:lnTo>
                <a:moveTo>
                  <a:pt x="744" y="1453"/>
                </a:moveTo>
                <a:lnTo>
                  <a:pt x="774" y="1179"/>
                </a:lnTo>
                <a:lnTo>
                  <a:pt x="564" y="1180"/>
                </a:lnTo>
                <a:lnTo>
                  <a:pt x="744" y="1453"/>
                </a:lnTo>
                <a:moveTo>
                  <a:pt x="564" y="1180"/>
                </a:moveTo>
                <a:lnTo>
                  <a:pt x="506" y="1416"/>
                </a:lnTo>
                <a:lnTo>
                  <a:pt x="744" y="1459"/>
                </a:lnTo>
                <a:lnTo>
                  <a:pt x="744" y="1453"/>
                </a:lnTo>
                <a:moveTo>
                  <a:pt x="1008" y="1179"/>
                </a:moveTo>
                <a:lnTo>
                  <a:pt x="805" y="941"/>
                </a:lnTo>
                <a:lnTo>
                  <a:pt x="774" y="1179"/>
                </a:lnTo>
                <a:lnTo>
                  <a:pt x="1008" y="1179"/>
                </a:lnTo>
                <a:lnTo>
                  <a:pt x="1127" y="950"/>
                </a:lnTo>
                <a:lnTo>
                  <a:pt x="805" y="941"/>
                </a:lnTo>
                <a:lnTo>
                  <a:pt x="454" y="904"/>
                </a:lnTo>
                <a:lnTo>
                  <a:pt x="446" y="915"/>
                </a:lnTo>
                <a:lnTo>
                  <a:pt x="564" y="1180"/>
                </a:lnTo>
                <a:lnTo>
                  <a:pt x="805" y="941"/>
                </a:lnTo>
                <a:lnTo>
                  <a:pt x="693" y="631"/>
                </a:lnTo>
                <a:lnTo>
                  <a:pt x="454" y="904"/>
                </a:lnTo>
                <a:lnTo>
                  <a:pt x="454" y="903"/>
                </a:lnTo>
                <a:lnTo>
                  <a:pt x="442" y="904"/>
                </a:lnTo>
                <a:lnTo>
                  <a:pt x="446" y="915"/>
                </a:lnTo>
                <a:lnTo>
                  <a:pt x="276" y="1180"/>
                </a:lnTo>
                <a:lnTo>
                  <a:pt x="564" y="1180"/>
                </a:lnTo>
                <a:moveTo>
                  <a:pt x="744" y="1459"/>
                </a:moveTo>
                <a:lnTo>
                  <a:pt x="1049" y="1421"/>
                </a:lnTo>
                <a:lnTo>
                  <a:pt x="1008" y="1179"/>
                </a:lnTo>
                <a:lnTo>
                  <a:pt x="744" y="1459"/>
                </a:lnTo>
                <a:lnTo>
                  <a:pt x="948" y="1688"/>
                </a:lnTo>
                <a:moveTo>
                  <a:pt x="454" y="903"/>
                </a:moveTo>
                <a:lnTo>
                  <a:pt x="456" y="903"/>
                </a:lnTo>
                <a:lnTo>
                  <a:pt x="453" y="901"/>
                </a:lnTo>
                <a:lnTo>
                  <a:pt x="454" y="903"/>
                </a:lnTo>
                <a:moveTo>
                  <a:pt x="442" y="904"/>
                </a:moveTo>
                <a:lnTo>
                  <a:pt x="61" y="932"/>
                </a:lnTo>
                <a:moveTo>
                  <a:pt x="276" y="1180"/>
                </a:moveTo>
                <a:lnTo>
                  <a:pt x="506" y="1416"/>
                </a:lnTo>
                <a:moveTo>
                  <a:pt x="709" y="1686"/>
                </a:moveTo>
                <a:lnTo>
                  <a:pt x="744" y="1459"/>
                </a:lnTo>
                <a:lnTo>
                  <a:pt x="501" y="1686"/>
                </a:lnTo>
                <a:lnTo>
                  <a:pt x="506" y="1416"/>
                </a:lnTo>
                <a:lnTo>
                  <a:pt x="309" y="1692"/>
                </a:lnTo>
                <a:moveTo>
                  <a:pt x="805" y="941"/>
                </a:moveTo>
                <a:lnTo>
                  <a:pt x="1032" y="694"/>
                </a:lnTo>
              </a:path>
            </a:pathLst>
          </a:custGeom>
          <a:noFill/>
          <a:ln w="9525" cap="rnd">
            <a:solidFill>
              <a:schemeClr val="bg1">
                <a:lumMod val="6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9" name="Group 81"/>
          <p:cNvGrpSpPr/>
          <p:nvPr/>
        </p:nvGrpSpPr>
        <p:grpSpPr>
          <a:xfrm>
            <a:off x="5570771" y="1492937"/>
            <a:ext cx="1917878" cy="2258042"/>
            <a:chOff x="3371851" y="1649413"/>
            <a:chExt cx="2398713" cy="2824162"/>
          </a:xfrm>
        </p:grpSpPr>
        <p:sp>
          <p:nvSpPr>
            <p:cNvPr id="30" name="Freeform 6"/>
            <p:cNvSpPr>
              <a:spLocks/>
            </p:cNvSpPr>
            <p:nvPr/>
          </p:nvSpPr>
          <p:spPr bwMode="auto">
            <a:xfrm>
              <a:off x="3775076" y="1862138"/>
              <a:ext cx="130175" cy="130175"/>
            </a:xfrm>
            <a:custGeom>
              <a:avLst/>
              <a:gdLst/>
              <a:ahLst/>
              <a:cxnLst>
                <a:cxn ang="0">
                  <a:pos x="46" y="46"/>
                </a:cxn>
                <a:cxn ang="0">
                  <a:pos x="27" y="54"/>
                </a:cxn>
                <a:cxn ang="0">
                  <a:pos x="8" y="46"/>
                </a:cxn>
                <a:cxn ang="0">
                  <a:pos x="0" y="27"/>
                </a:cxn>
                <a:cxn ang="0">
                  <a:pos x="8" y="8"/>
                </a:cxn>
                <a:cxn ang="0">
                  <a:pos x="27" y="0"/>
                </a:cxn>
                <a:cxn ang="0">
                  <a:pos x="46" y="8"/>
                </a:cxn>
                <a:cxn ang="0">
                  <a:pos x="54" y="27"/>
                </a:cxn>
                <a:cxn ang="0">
                  <a:pos x="46" y="46"/>
                </a:cxn>
              </a:cxnLst>
              <a:rect l="0" t="0" r="r" b="b"/>
              <a:pathLst>
                <a:path w="54" h="54">
                  <a:moveTo>
                    <a:pt x="46" y="46"/>
                  </a:moveTo>
                  <a:cubicBezTo>
                    <a:pt x="41" y="51"/>
                    <a:pt x="34" y="54"/>
                    <a:pt x="27" y="54"/>
                  </a:cubicBezTo>
                  <a:cubicBezTo>
                    <a:pt x="20" y="54"/>
                    <a:pt x="13" y="51"/>
                    <a:pt x="8" y="46"/>
                  </a:cubicBezTo>
                  <a:cubicBezTo>
                    <a:pt x="3" y="41"/>
                    <a:pt x="0" y="34"/>
                    <a:pt x="0" y="27"/>
                  </a:cubicBezTo>
                  <a:cubicBezTo>
                    <a:pt x="0" y="20"/>
                    <a:pt x="3" y="13"/>
                    <a:pt x="8" y="8"/>
                  </a:cubicBezTo>
                  <a:cubicBezTo>
                    <a:pt x="13" y="3"/>
                    <a:pt x="20" y="0"/>
                    <a:pt x="27" y="0"/>
                  </a:cubicBezTo>
                  <a:cubicBezTo>
                    <a:pt x="34" y="0"/>
                    <a:pt x="41" y="3"/>
                    <a:pt x="46" y="8"/>
                  </a:cubicBezTo>
                  <a:cubicBezTo>
                    <a:pt x="51" y="13"/>
                    <a:pt x="54" y="20"/>
                    <a:pt x="54" y="27"/>
                  </a:cubicBezTo>
                  <a:cubicBezTo>
                    <a:pt x="54" y="34"/>
                    <a:pt x="51" y="41"/>
                    <a:pt x="46" y="4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7"/>
            <p:cNvSpPr>
              <a:spLocks/>
            </p:cNvSpPr>
            <p:nvPr/>
          </p:nvSpPr>
          <p:spPr bwMode="auto">
            <a:xfrm>
              <a:off x="4518026" y="1649413"/>
              <a:ext cx="188913" cy="188912"/>
            </a:xfrm>
            <a:custGeom>
              <a:avLst/>
              <a:gdLst/>
              <a:ahLst/>
              <a:cxnLst>
                <a:cxn ang="0">
                  <a:pos x="11" y="11"/>
                </a:cxn>
                <a:cxn ang="0">
                  <a:pos x="39" y="0"/>
                </a:cxn>
                <a:cxn ang="0">
                  <a:pos x="66" y="11"/>
                </a:cxn>
                <a:cxn ang="0">
                  <a:pos x="78" y="39"/>
                </a:cxn>
                <a:cxn ang="0">
                  <a:pos x="66" y="66"/>
                </a:cxn>
                <a:cxn ang="0">
                  <a:pos x="39" y="78"/>
                </a:cxn>
                <a:cxn ang="0">
                  <a:pos x="11" y="66"/>
                </a:cxn>
                <a:cxn ang="0">
                  <a:pos x="0" y="39"/>
                </a:cxn>
                <a:cxn ang="0">
                  <a:pos x="11" y="11"/>
                </a:cxn>
              </a:cxnLst>
              <a:rect l="0" t="0" r="r" b="b"/>
              <a:pathLst>
                <a:path w="78" h="78">
                  <a:moveTo>
                    <a:pt x="11" y="11"/>
                  </a:moveTo>
                  <a:cubicBezTo>
                    <a:pt x="19" y="4"/>
                    <a:pt x="28" y="0"/>
                    <a:pt x="39" y="0"/>
                  </a:cubicBezTo>
                  <a:cubicBezTo>
                    <a:pt x="50" y="0"/>
                    <a:pt x="59" y="4"/>
                    <a:pt x="66" y="11"/>
                  </a:cubicBezTo>
                  <a:cubicBezTo>
                    <a:pt x="74" y="19"/>
                    <a:pt x="78" y="28"/>
                    <a:pt x="78" y="39"/>
                  </a:cubicBezTo>
                  <a:cubicBezTo>
                    <a:pt x="78" y="50"/>
                    <a:pt x="74" y="59"/>
                    <a:pt x="66" y="66"/>
                  </a:cubicBezTo>
                  <a:cubicBezTo>
                    <a:pt x="59" y="74"/>
                    <a:pt x="50" y="78"/>
                    <a:pt x="39" y="78"/>
                  </a:cubicBezTo>
                  <a:cubicBezTo>
                    <a:pt x="28" y="78"/>
                    <a:pt x="19" y="74"/>
                    <a:pt x="11" y="66"/>
                  </a:cubicBezTo>
                  <a:cubicBezTo>
                    <a:pt x="4" y="59"/>
                    <a:pt x="0" y="50"/>
                    <a:pt x="0" y="39"/>
                  </a:cubicBezTo>
                  <a:cubicBezTo>
                    <a:pt x="0" y="28"/>
                    <a:pt x="4" y="19"/>
                    <a:pt x="11" y="11"/>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8"/>
            <p:cNvSpPr>
              <a:spLocks/>
            </p:cNvSpPr>
            <p:nvPr/>
          </p:nvSpPr>
          <p:spPr bwMode="auto">
            <a:xfrm>
              <a:off x="4252913" y="2024063"/>
              <a:ext cx="107950"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9"/>
            <p:cNvSpPr>
              <a:spLocks/>
            </p:cNvSpPr>
            <p:nvPr/>
          </p:nvSpPr>
          <p:spPr bwMode="auto">
            <a:xfrm>
              <a:off x="5154613" y="1927225"/>
              <a:ext cx="106363" cy="106362"/>
            </a:xfrm>
            <a:custGeom>
              <a:avLst/>
              <a:gdLst/>
              <a:ahLst/>
              <a:cxnLst>
                <a:cxn ang="0">
                  <a:pos x="44" y="22"/>
                </a:cxn>
                <a:cxn ang="0">
                  <a:pos x="38" y="37"/>
                </a:cxn>
                <a:cxn ang="0">
                  <a:pos x="22" y="44"/>
                </a:cxn>
                <a:cxn ang="0">
                  <a:pos x="6" y="37"/>
                </a:cxn>
                <a:cxn ang="0">
                  <a:pos x="0" y="22"/>
                </a:cxn>
                <a:cxn ang="0">
                  <a:pos x="6" y="6"/>
                </a:cxn>
                <a:cxn ang="0">
                  <a:pos x="22" y="0"/>
                </a:cxn>
                <a:cxn ang="0">
                  <a:pos x="38" y="6"/>
                </a:cxn>
                <a:cxn ang="0">
                  <a:pos x="44" y="22"/>
                </a:cxn>
              </a:cxnLst>
              <a:rect l="0" t="0" r="r" b="b"/>
              <a:pathLst>
                <a:path w="44" h="44">
                  <a:moveTo>
                    <a:pt x="44" y="22"/>
                  </a:move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10"/>
            <p:cNvSpPr>
              <a:spLocks/>
            </p:cNvSpPr>
            <p:nvPr/>
          </p:nvSpPr>
          <p:spPr bwMode="auto">
            <a:xfrm>
              <a:off x="5095876" y="2333625"/>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11"/>
            <p:cNvSpPr>
              <a:spLocks/>
            </p:cNvSpPr>
            <p:nvPr/>
          </p:nvSpPr>
          <p:spPr bwMode="auto">
            <a:xfrm>
              <a:off x="5483226" y="2774950"/>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12"/>
            <p:cNvSpPr>
              <a:spLocks/>
            </p:cNvSpPr>
            <p:nvPr/>
          </p:nvSpPr>
          <p:spPr bwMode="auto">
            <a:xfrm>
              <a:off x="5035551" y="2774950"/>
              <a:ext cx="106363"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13"/>
            <p:cNvSpPr>
              <a:spLocks/>
            </p:cNvSpPr>
            <p:nvPr/>
          </p:nvSpPr>
          <p:spPr bwMode="auto">
            <a:xfrm>
              <a:off x="3730626" y="2779713"/>
              <a:ext cx="106363" cy="106362"/>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14"/>
            <p:cNvSpPr>
              <a:spLocks/>
            </p:cNvSpPr>
            <p:nvPr/>
          </p:nvSpPr>
          <p:spPr bwMode="auto">
            <a:xfrm>
              <a:off x="4067176" y="2743200"/>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5"/>
            <p:cNvSpPr>
              <a:spLocks/>
            </p:cNvSpPr>
            <p:nvPr/>
          </p:nvSpPr>
          <p:spPr bwMode="auto">
            <a:xfrm>
              <a:off x="4638676" y="3135313"/>
              <a:ext cx="174625" cy="174625"/>
            </a:xfrm>
            <a:custGeom>
              <a:avLst/>
              <a:gdLst/>
              <a:ahLst/>
              <a:cxnLst>
                <a:cxn ang="0">
                  <a:pos x="0" y="36"/>
                </a:cxn>
                <a:cxn ang="0">
                  <a:pos x="11" y="10"/>
                </a:cxn>
                <a:cxn ang="0">
                  <a:pos x="36" y="0"/>
                </a:cxn>
                <a:cxn ang="0">
                  <a:pos x="62" y="10"/>
                </a:cxn>
                <a:cxn ang="0">
                  <a:pos x="72" y="36"/>
                </a:cxn>
                <a:cxn ang="0">
                  <a:pos x="62" y="61"/>
                </a:cxn>
                <a:cxn ang="0">
                  <a:pos x="36" y="72"/>
                </a:cxn>
                <a:cxn ang="0">
                  <a:pos x="11" y="61"/>
                </a:cxn>
                <a:cxn ang="0">
                  <a:pos x="0" y="36"/>
                </a:cxn>
              </a:cxnLst>
              <a:rect l="0" t="0" r="r" b="b"/>
              <a:pathLst>
                <a:path w="72" h="72">
                  <a:moveTo>
                    <a:pt x="0" y="36"/>
                  </a:moveTo>
                  <a:cubicBezTo>
                    <a:pt x="0" y="26"/>
                    <a:pt x="4" y="17"/>
                    <a:pt x="11" y="10"/>
                  </a:cubicBezTo>
                  <a:cubicBezTo>
                    <a:pt x="18" y="3"/>
                    <a:pt x="26" y="0"/>
                    <a:pt x="36" y="0"/>
                  </a:cubicBezTo>
                  <a:cubicBezTo>
                    <a:pt x="46" y="0"/>
                    <a:pt x="55" y="3"/>
                    <a:pt x="62" y="10"/>
                  </a:cubicBezTo>
                  <a:cubicBezTo>
                    <a:pt x="69" y="17"/>
                    <a:pt x="72" y="26"/>
                    <a:pt x="72" y="36"/>
                  </a:cubicBezTo>
                  <a:cubicBezTo>
                    <a:pt x="72" y="46"/>
                    <a:pt x="69" y="54"/>
                    <a:pt x="62" y="61"/>
                  </a:cubicBezTo>
                  <a:cubicBezTo>
                    <a:pt x="55" y="68"/>
                    <a:pt x="46" y="72"/>
                    <a:pt x="36" y="72"/>
                  </a:cubicBezTo>
                  <a:cubicBezTo>
                    <a:pt x="26" y="72"/>
                    <a:pt x="18" y="68"/>
                    <a:pt x="11" y="61"/>
                  </a:cubicBezTo>
                  <a:cubicBezTo>
                    <a:pt x="4" y="54"/>
                    <a:pt x="0" y="46"/>
                    <a:pt x="0" y="36"/>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16"/>
            <p:cNvSpPr>
              <a:spLocks/>
            </p:cNvSpPr>
            <p:nvPr/>
          </p:nvSpPr>
          <p:spPr bwMode="auto">
            <a:xfrm>
              <a:off x="5183188" y="3182938"/>
              <a:ext cx="106363" cy="107950"/>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7"/>
            <p:cNvSpPr>
              <a:spLocks/>
            </p:cNvSpPr>
            <p:nvPr/>
          </p:nvSpPr>
          <p:spPr bwMode="auto">
            <a:xfrm>
              <a:off x="5491163" y="3333750"/>
              <a:ext cx="76200" cy="77787"/>
            </a:xfrm>
            <a:custGeom>
              <a:avLst/>
              <a:gdLst/>
              <a:ahLst/>
              <a:cxnLst>
                <a:cxn ang="0">
                  <a:pos x="5" y="27"/>
                </a:cxn>
                <a:cxn ang="0">
                  <a:pos x="0" y="16"/>
                </a:cxn>
                <a:cxn ang="0">
                  <a:pos x="5" y="4"/>
                </a:cxn>
                <a:cxn ang="0">
                  <a:pos x="16" y="0"/>
                </a:cxn>
                <a:cxn ang="0">
                  <a:pos x="27" y="4"/>
                </a:cxn>
                <a:cxn ang="0">
                  <a:pos x="32" y="16"/>
                </a:cxn>
                <a:cxn ang="0">
                  <a:pos x="27" y="27"/>
                </a:cxn>
                <a:cxn ang="0">
                  <a:pos x="16" y="32"/>
                </a:cxn>
                <a:cxn ang="0">
                  <a:pos x="5" y="27"/>
                </a:cxn>
              </a:cxnLst>
              <a:rect l="0" t="0" r="r" b="b"/>
              <a:pathLst>
                <a:path w="32" h="32">
                  <a:moveTo>
                    <a:pt x="5" y="27"/>
                  </a:moveTo>
                  <a:cubicBezTo>
                    <a:pt x="1" y="24"/>
                    <a:pt x="0" y="20"/>
                    <a:pt x="0" y="16"/>
                  </a:cubicBezTo>
                  <a:cubicBezTo>
                    <a:pt x="0" y="11"/>
                    <a:pt x="1"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18"/>
            <p:cNvSpPr>
              <a:spLocks/>
            </p:cNvSpPr>
            <p:nvPr/>
          </p:nvSpPr>
          <p:spPr bwMode="auto">
            <a:xfrm>
              <a:off x="3490913" y="3154363"/>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19"/>
            <p:cNvSpPr>
              <a:spLocks/>
            </p:cNvSpPr>
            <p:nvPr/>
          </p:nvSpPr>
          <p:spPr bwMode="auto">
            <a:xfrm>
              <a:off x="3810001"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0"/>
            <p:cNvSpPr>
              <a:spLocks/>
            </p:cNvSpPr>
            <p:nvPr/>
          </p:nvSpPr>
          <p:spPr bwMode="auto">
            <a:xfrm>
              <a:off x="4268788"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1"/>
            <p:cNvSpPr>
              <a:spLocks/>
            </p:cNvSpPr>
            <p:nvPr/>
          </p:nvSpPr>
          <p:spPr bwMode="auto">
            <a:xfrm>
              <a:off x="4081463" y="3079750"/>
              <a:ext cx="171450" cy="171450"/>
            </a:xfrm>
            <a:custGeom>
              <a:avLst/>
              <a:gdLst/>
              <a:ahLst/>
              <a:cxnLst>
                <a:cxn ang="0">
                  <a:pos x="61" y="10"/>
                </a:cxn>
                <a:cxn ang="0">
                  <a:pos x="71" y="35"/>
                </a:cxn>
                <a:cxn ang="0">
                  <a:pos x="61" y="60"/>
                </a:cxn>
                <a:cxn ang="0">
                  <a:pos x="36" y="71"/>
                </a:cxn>
                <a:cxn ang="0">
                  <a:pos x="10" y="60"/>
                </a:cxn>
                <a:cxn ang="0">
                  <a:pos x="0" y="35"/>
                </a:cxn>
                <a:cxn ang="0">
                  <a:pos x="10" y="10"/>
                </a:cxn>
                <a:cxn ang="0">
                  <a:pos x="36" y="0"/>
                </a:cxn>
                <a:cxn ang="0">
                  <a:pos x="61" y="10"/>
                </a:cxn>
              </a:cxnLst>
              <a:rect l="0" t="0" r="r" b="b"/>
              <a:pathLst>
                <a:path w="71" h="71">
                  <a:moveTo>
                    <a:pt x="61" y="10"/>
                  </a:moveTo>
                  <a:cubicBezTo>
                    <a:pt x="68" y="17"/>
                    <a:pt x="71" y="26"/>
                    <a:pt x="71" y="35"/>
                  </a:cubicBezTo>
                  <a:cubicBezTo>
                    <a:pt x="71" y="45"/>
                    <a:pt x="68" y="54"/>
                    <a:pt x="61" y="60"/>
                  </a:cubicBezTo>
                  <a:cubicBezTo>
                    <a:pt x="54" y="68"/>
                    <a:pt x="45" y="71"/>
                    <a:pt x="36" y="71"/>
                  </a:cubicBezTo>
                  <a:cubicBezTo>
                    <a:pt x="26" y="71"/>
                    <a:pt x="17" y="68"/>
                    <a:pt x="10" y="60"/>
                  </a:cubicBezTo>
                  <a:cubicBezTo>
                    <a:pt x="3" y="54"/>
                    <a:pt x="0" y="45"/>
                    <a:pt x="0" y="35"/>
                  </a:cubicBezTo>
                  <a:cubicBezTo>
                    <a:pt x="0" y="26"/>
                    <a:pt x="3" y="17"/>
                    <a:pt x="10" y="10"/>
                  </a:cubicBezTo>
                  <a:cubicBezTo>
                    <a:pt x="17" y="3"/>
                    <a:pt x="26" y="0"/>
                    <a:pt x="36" y="0"/>
                  </a:cubicBezTo>
                  <a:cubicBezTo>
                    <a:pt x="45" y="0"/>
                    <a:pt x="54" y="3"/>
                    <a:pt x="61" y="10"/>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2"/>
            <p:cNvSpPr>
              <a:spLocks/>
            </p:cNvSpPr>
            <p:nvPr/>
          </p:nvSpPr>
          <p:spPr bwMode="auto">
            <a:xfrm>
              <a:off x="5405438" y="3943350"/>
              <a:ext cx="77788" cy="77787"/>
            </a:xfrm>
            <a:custGeom>
              <a:avLst/>
              <a:gdLst/>
              <a:ahLst/>
              <a:cxnLst>
                <a:cxn ang="0">
                  <a:pos x="0" y="16"/>
                </a:cxn>
                <a:cxn ang="0">
                  <a:pos x="5" y="4"/>
                </a:cxn>
                <a:cxn ang="0">
                  <a:pos x="16" y="0"/>
                </a:cxn>
                <a:cxn ang="0">
                  <a:pos x="27" y="4"/>
                </a:cxn>
                <a:cxn ang="0">
                  <a:pos x="32" y="16"/>
                </a:cxn>
                <a:cxn ang="0">
                  <a:pos x="27" y="27"/>
                </a:cxn>
                <a:cxn ang="0">
                  <a:pos x="16" y="32"/>
                </a:cxn>
                <a:cxn ang="0">
                  <a:pos x="5" y="27"/>
                </a:cxn>
                <a:cxn ang="0">
                  <a:pos x="0" y="16"/>
                </a:cxn>
              </a:cxnLst>
              <a:rect l="0" t="0" r="r" b="b"/>
              <a:pathLst>
                <a:path w="32" h="32">
                  <a:moveTo>
                    <a:pt x="0" y="16"/>
                  </a:moveTo>
                  <a:cubicBezTo>
                    <a:pt x="0" y="11"/>
                    <a:pt x="2"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3"/>
            <p:cNvSpPr>
              <a:spLocks/>
            </p:cNvSpPr>
            <p:nvPr/>
          </p:nvSpPr>
          <p:spPr bwMode="auto">
            <a:xfrm>
              <a:off x="4638676" y="3560763"/>
              <a:ext cx="77788" cy="77787"/>
            </a:xfrm>
            <a:custGeom>
              <a:avLst/>
              <a:gdLst/>
              <a:ahLst/>
              <a:cxnLst>
                <a:cxn ang="0">
                  <a:pos x="5" y="4"/>
                </a:cxn>
                <a:cxn ang="0">
                  <a:pos x="16" y="0"/>
                </a:cxn>
                <a:cxn ang="0">
                  <a:pos x="27" y="4"/>
                </a:cxn>
                <a:cxn ang="0">
                  <a:pos x="32" y="16"/>
                </a:cxn>
                <a:cxn ang="0">
                  <a:pos x="27" y="27"/>
                </a:cxn>
                <a:cxn ang="0">
                  <a:pos x="16" y="32"/>
                </a:cxn>
                <a:cxn ang="0">
                  <a:pos x="5" y="27"/>
                </a:cxn>
                <a:cxn ang="0">
                  <a:pos x="0" y="16"/>
                </a:cxn>
                <a:cxn ang="0">
                  <a:pos x="5" y="4"/>
                </a:cxn>
              </a:cxnLst>
              <a:rect l="0" t="0" r="r" b="b"/>
              <a:pathLst>
                <a:path w="32" h="32">
                  <a:moveTo>
                    <a:pt x="5" y="4"/>
                  </a:move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ubicBezTo>
                    <a:pt x="0" y="11"/>
                    <a:pt x="2" y="8"/>
                    <a:pt x="5" y="4"/>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4"/>
            <p:cNvSpPr>
              <a:spLocks/>
            </p:cNvSpPr>
            <p:nvPr/>
          </p:nvSpPr>
          <p:spPr bwMode="auto">
            <a:xfrm>
              <a:off x="4984751" y="3536950"/>
              <a:ext cx="125413" cy="125412"/>
            </a:xfrm>
            <a:custGeom>
              <a:avLst/>
              <a:gdLst/>
              <a:ahLst/>
              <a:cxnLst>
                <a:cxn ang="0">
                  <a:pos x="44" y="7"/>
                </a:cxn>
                <a:cxn ang="0">
                  <a:pos x="52" y="26"/>
                </a:cxn>
                <a:cxn ang="0">
                  <a:pos x="44" y="44"/>
                </a:cxn>
                <a:cxn ang="0">
                  <a:pos x="26" y="52"/>
                </a:cxn>
                <a:cxn ang="0">
                  <a:pos x="7" y="44"/>
                </a:cxn>
                <a:cxn ang="0">
                  <a:pos x="0" y="26"/>
                </a:cxn>
                <a:cxn ang="0">
                  <a:pos x="7" y="7"/>
                </a:cxn>
                <a:cxn ang="0">
                  <a:pos x="26" y="0"/>
                </a:cxn>
                <a:cxn ang="0">
                  <a:pos x="44" y="7"/>
                </a:cxn>
              </a:cxnLst>
              <a:rect l="0" t="0" r="r" b="b"/>
              <a:pathLst>
                <a:path w="52" h="52">
                  <a:moveTo>
                    <a:pt x="44" y="7"/>
                  </a:moveTo>
                  <a:cubicBezTo>
                    <a:pt x="49" y="12"/>
                    <a:pt x="52" y="19"/>
                    <a:pt x="52" y="26"/>
                  </a:cubicBezTo>
                  <a:cubicBezTo>
                    <a:pt x="52" y="33"/>
                    <a:pt x="49" y="39"/>
                    <a:pt x="44" y="44"/>
                  </a:cubicBez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
            <p:cNvSpPr>
              <a:spLocks/>
            </p:cNvSpPr>
            <p:nvPr/>
          </p:nvSpPr>
          <p:spPr bwMode="auto">
            <a:xfrm>
              <a:off x="5049838" y="3921125"/>
              <a:ext cx="125413" cy="127000"/>
            </a:xfrm>
            <a:custGeom>
              <a:avLst/>
              <a:gdLst/>
              <a:ahLst/>
              <a:cxnLst>
                <a:cxn ang="0">
                  <a:pos x="44" y="44"/>
                </a:cxn>
                <a:cxn ang="0">
                  <a:pos x="26" y="52"/>
                </a:cxn>
                <a:cxn ang="0">
                  <a:pos x="7" y="44"/>
                </a:cxn>
                <a:cxn ang="0">
                  <a:pos x="0" y="26"/>
                </a:cxn>
                <a:cxn ang="0">
                  <a:pos x="7" y="7"/>
                </a:cxn>
                <a:cxn ang="0">
                  <a:pos x="26" y="0"/>
                </a:cxn>
                <a:cxn ang="0">
                  <a:pos x="44" y="7"/>
                </a:cxn>
                <a:cxn ang="0">
                  <a:pos x="52" y="26"/>
                </a:cxn>
                <a:cxn ang="0">
                  <a:pos x="44" y="44"/>
                </a:cxn>
              </a:cxnLst>
              <a:rect l="0" t="0" r="r" b="b"/>
              <a:pathLst>
                <a:path w="52" h="52">
                  <a:moveTo>
                    <a:pt x="44" y="44"/>
                  </a:move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ubicBezTo>
                    <a:pt x="49" y="12"/>
                    <a:pt x="52" y="19"/>
                    <a:pt x="52" y="26"/>
                  </a:cubicBezTo>
                  <a:cubicBezTo>
                    <a:pt x="52" y="33"/>
                    <a:pt x="49" y="39"/>
                    <a:pt x="44" y="44"/>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6"/>
            <p:cNvSpPr>
              <a:spLocks/>
            </p:cNvSpPr>
            <p:nvPr/>
          </p:nvSpPr>
          <p:spPr bwMode="auto">
            <a:xfrm>
              <a:off x="4551363" y="3967163"/>
              <a:ext cx="155575" cy="155575"/>
            </a:xfrm>
            <a:custGeom>
              <a:avLst/>
              <a:gdLst/>
              <a:ahLst/>
              <a:cxnLst>
                <a:cxn ang="0">
                  <a:pos x="32" y="64"/>
                </a:cxn>
                <a:cxn ang="0">
                  <a:pos x="9" y="54"/>
                </a:cxn>
                <a:cxn ang="0">
                  <a:pos x="0" y="32"/>
                </a:cxn>
                <a:cxn ang="0">
                  <a:pos x="9" y="9"/>
                </a:cxn>
                <a:cxn ang="0">
                  <a:pos x="32" y="0"/>
                </a:cxn>
                <a:cxn ang="0">
                  <a:pos x="54" y="9"/>
                </a:cxn>
                <a:cxn ang="0">
                  <a:pos x="64" y="32"/>
                </a:cxn>
                <a:cxn ang="0">
                  <a:pos x="54" y="54"/>
                </a:cxn>
                <a:cxn ang="0">
                  <a:pos x="32" y="64"/>
                </a:cxn>
              </a:cxnLst>
              <a:rect l="0" t="0" r="r" b="b"/>
              <a:pathLst>
                <a:path w="64" h="64">
                  <a:moveTo>
                    <a:pt x="32" y="64"/>
                  </a:moveTo>
                  <a:cubicBezTo>
                    <a:pt x="23" y="64"/>
                    <a:pt x="16" y="61"/>
                    <a:pt x="9" y="54"/>
                  </a:cubicBezTo>
                  <a:cubicBezTo>
                    <a:pt x="3" y="48"/>
                    <a:pt x="0" y="40"/>
                    <a:pt x="0" y="32"/>
                  </a:cubicBezTo>
                  <a:cubicBezTo>
                    <a:pt x="0" y="23"/>
                    <a:pt x="3" y="15"/>
                    <a:pt x="9" y="9"/>
                  </a:cubicBezTo>
                  <a:cubicBezTo>
                    <a:pt x="16" y="3"/>
                    <a:pt x="23" y="0"/>
                    <a:pt x="32" y="0"/>
                  </a:cubicBezTo>
                  <a:cubicBezTo>
                    <a:pt x="41" y="0"/>
                    <a:pt x="48" y="3"/>
                    <a:pt x="54" y="9"/>
                  </a:cubicBezTo>
                  <a:cubicBezTo>
                    <a:pt x="61" y="15"/>
                    <a:pt x="64" y="23"/>
                    <a:pt x="64" y="32"/>
                  </a:cubicBezTo>
                  <a:cubicBezTo>
                    <a:pt x="64" y="40"/>
                    <a:pt x="61" y="48"/>
                    <a:pt x="54" y="54"/>
                  </a:cubicBezTo>
                  <a:cubicBezTo>
                    <a:pt x="48" y="61"/>
                    <a:pt x="41" y="64"/>
                    <a:pt x="32" y="64"/>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7"/>
            <p:cNvSpPr>
              <a:spLocks/>
            </p:cNvSpPr>
            <p:nvPr/>
          </p:nvSpPr>
          <p:spPr bwMode="auto">
            <a:xfrm>
              <a:off x="5451476" y="3625850"/>
              <a:ext cx="120650" cy="122237"/>
            </a:xfrm>
            <a:custGeom>
              <a:avLst/>
              <a:gdLst/>
              <a:ahLst/>
              <a:cxnLst>
                <a:cxn ang="0">
                  <a:pos x="42" y="7"/>
                </a:cxn>
                <a:cxn ang="0">
                  <a:pos x="50" y="25"/>
                </a:cxn>
                <a:cxn ang="0">
                  <a:pos x="42" y="42"/>
                </a:cxn>
                <a:cxn ang="0">
                  <a:pos x="25" y="50"/>
                </a:cxn>
                <a:cxn ang="0">
                  <a:pos x="7" y="42"/>
                </a:cxn>
                <a:cxn ang="0">
                  <a:pos x="0" y="25"/>
                </a:cxn>
                <a:cxn ang="0">
                  <a:pos x="7" y="7"/>
                </a:cxn>
                <a:cxn ang="0">
                  <a:pos x="25" y="0"/>
                </a:cxn>
                <a:cxn ang="0">
                  <a:pos x="42" y="7"/>
                </a:cxn>
              </a:cxnLst>
              <a:rect l="0" t="0" r="r" b="b"/>
              <a:pathLst>
                <a:path w="50" h="50">
                  <a:moveTo>
                    <a:pt x="42" y="7"/>
                  </a:moveTo>
                  <a:cubicBezTo>
                    <a:pt x="47" y="12"/>
                    <a:pt x="50" y="18"/>
                    <a:pt x="50" y="25"/>
                  </a:cubicBezTo>
                  <a:cubicBezTo>
                    <a:pt x="50" y="32"/>
                    <a:pt x="47" y="37"/>
                    <a:pt x="42" y="42"/>
                  </a:cubicBezTo>
                  <a:cubicBezTo>
                    <a:pt x="38" y="47"/>
                    <a:pt x="32" y="50"/>
                    <a:pt x="25" y="50"/>
                  </a:cubicBezTo>
                  <a:cubicBezTo>
                    <a:pt x="18" y="50"/>
                    <a:pt x="12" y="47"/>
                    <a:pt x="7" y="42"/>
                  </a:cubicBezTo>
                  <a:cubicBezTo>
                    <a:pt x="2" y="37"/>
                    <a:pt x="0" y="32"/>
                    <a:pt x="0" y="25"/>
                  </a:cubicBezTo>
                  <a:cubicBezTo>
                    <a:pt x="0" y="18"/>
                    <a:pt x="2" y="12"/>
                    <a:pt x="7" y="7"/>
                  </a:cubicBezTo>
                  <a:cubicBezTo>
                    <a:pt x="12" y="2"/>
                    <a:pt x="18" y="0"/>
                    <a:pt x="25" y="0"/>
                  </a:cubicBezTo>
                  <a:cubicBezTo>
                    <a:pt x="32" y="0"/>
                    <a:pt x="38" y="2"/>
                    <a:pt x="42" y="7"/>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8"/>
            <p:cNvSpPr>
              <a:spLocks/>
            </p:cNvSpPr>
            <p:nvPr/>
          </p:nvSpPr>
          <p:spPr bwMode="auto">
            <a:xfrm>
              <a:off x="4192588" y="3921125"/>
              <a:ext cx="114300" cy="114300"/>
            </a:xfrm>
            <a:custGeom>
              <a:avLst/>
              <a:gdLst/>
              <a:ahLst/>
              <a:cxnLst>
                <a:cxn ang="0">
                  <a:pos x="40" y="6"/>
                </a:cxn>
                <a:cxn ang="0">
                  <a:pos x="47" y="23"/>
                </a:cxn>
                <a:cxn ang="0">
                  <a:pos x="40" y="40"/>
                </a:cxn>
                <a:cxn ang="0">
                  <a:pos x="24" y="47"/>
                </a:cxn>
                <a:cxn ang="0">
                  <a:pos x="7" y="40"/>
                </a:cxn>
                <a:cxn ang="0">
                  <a:pos x="0" y="23"/>
                </a:cxn>
                <a:cxn ang="0">
                  <a:pos x="7" y="6"/>
                </a:cxn>
                <a:cxn ang="0">
                  <a:pos x="24" y="0"/>
                </a:cxn>
                <a:cxn ang="0">
                  <a:pos x="40" y="6"/>
                </a:cxn>
              </a:cxnLst>
              <a:rect l="0" t="0" r="r" b="b"/>
              <a:pathLst>
                <a:path w="47" h="47">
                  <a:moveTo>
                    <a:pt x="40" y="6"/>
                  </a:moveTo>
                  <a:cubicBezTo>
                    <a:pt x="45" y="11"/>
                    <a:pt x="47" y="17"/>
                    <a:pt x="47" y="23"/>
                  </a:cubicBezTo>
                  <a:cubicBezTo>
                    <a:pt x="47" y="30"/>
                    <a:pt x="45" y="35"/>
                    <a:pt x="40" y="40"/>
                  </a:cubicBezTo>
                  <a:cubicBezTo>
                    <a:pt x="36" y="45"/>
                    <a:pt x="30" y="47"/>
                    <a:pt x="24" y="47"/>
                  </a:cubicBezTo>
                  <a:cubicBezTo>
                    <a:pt x="17" y="47"/>
                    <a:pt x="12" y="45"/>
                    <a:pt x="7" y="40"/>
                  </a:cubicBezTo>
                  <a:cubicBezTo>
                    <a:pt x="2" y="35"/>
                    <a:pt x="0" y="30"/>
                    <a:pt x="0" y="23"/>
                  </a:cubicBezTo>
                  <a:cubicBezTo>
                    <a:pt x="0" y="17"/>
                    <a:pt x="2" y="11"/>
                    <a:pt x="7" y="6"/>
                  </a:cubicBezTo>
                  <a:cubicBezTo>
                    <a:pt x="12" y="2"/>
                    <a:pt x="17" y="0"/>
                    <a:pt x="24" y="0"/>
                  </a:cubicBezTo>
                  <a:cubicBezTo>
                    <a:pt x="30" y="0"/>
                    <a:pt x="36" y="2"/>
                    <a:pt x="40" y="6"/>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9"/>
            <p:cNvSpPr>
              <a:spLocks/>
            </p:cNvSpPr>
            <p:nvPr/>
          </p:nvSpPr>
          <p:spPr bwMode="auto">
            <a:xfrm>
              <a:off x="4895851" y="4352925"/>
              <a:ext cx="112713" cy="112712"/>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30"/>
            <p:cNvSpPr>
              <a:spLocks/>
            </p:cNvSpPr>
            <p:nvPr/>
          </p:nvSpPr>
          <p:spPr bwMode="auto">
            <a:xfrm>
              <a:off x="3905251" y="4006850"/>
              <a:ext cx="98425" cy="98425"/>
            </a:xfrm>
            <a:custGeom>
              <a:avLst/>
              <a:gdLst/>
              <a:ahLst/>
              <a:cxnLst>
                <a:cxn ang="0">
                  <a:pos x="41" y="20"/>
                </a:cxn>
                <a:cxn ang="0">
                  <a:pos x="35" y="35"/>
                </a:cxn>
                <a:cxn ang="0">
                  <a:pos x="21" y="41"/>
                </a:cxn>
                <a:cxn ang="0">
                  <a:pos x="6" y="35"/>
                </a:cxn>
                <a:cxn ang="0">
                  <a:pos x="0" y="20"/>
                </a:cxn>
                <a:cxn ang="0">
                  <a:pos x="6" y="6"/>
                </a:cxn>
                <a:cxn ang="0">
                  <a:pos x="21" y="0"/>
                </a:cxn>
                <a:cxn ang="0">
                  <a:pos x="35" y="6"/>
                </a:cxn>
                <a:cxn ang="0">
                  <a:pos x="41" y="20"/>
                </a:cxn>
              </a:cxnLst>
              <a:rect l="0" t="0" r="r" b="b"/>
              <a:pathLst>
                <a:path w="41" h="41">
                  <a:moveTo>
                    <a:pt x="41" y="20"/>
                  </a:move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ubicBezTo>
                    <a:pt x="39" y="10"/>
                    <a:pt x="41" y="15"/>
                    <a:pt x="41"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31"/>
            <p:cNvSpPr>
              <a:spLocks/>
            </p:cNvSpPr>
            <p:nvPr/>
          </p:nvSpPr>
          <p:spPr bwMode="auto">
            <a:xfrm>
              <a:off x="4192588" y="4367213"/>
              <a:ext cx="100013" cy="98425"/>
            </a:xfrm>
            <a:custGeom>
              <a:avLst/>
              <a:gdLst/>
              <a:ahLst/>
              <a:cxnLst>
                <a:cxn ang="0">
                  <a:pos x="35" y="6"/>
                </a:cxn>
                <a:cxn ang="0">
                  <a:pos x="41" y="20"/>
                </a:cxn>
                <a:cxn ang="0">
                  <a:pos x="35" y="35"/>
                </a:cxn>
                <a:cxn ang="0">
                  <a:pos x="21" y="41"/>
                </a:cxn>
                <a:cxn ang="0">
                  <a:pos x="6" y="35"/>
                </a:cxn>
                <a:cxn ang="0">
                  <a:pos x="0" y="20"/>
                </a:cxn>
                <a:cxn ang="0">
                  <a:pos x="6" y="6"/>
                </a:cxn>
                <a:cxn ang="0">
                  <a:pos x="21" y="0"/>
                </a:cxn>
                <a:cxn ang="0">
                  <a:pos x="35" y="6"/>
                </a:cxn>
              </a:cxnLst>
              <a:rect l="0" t="0" r="r" b="b"/>
              <a:pathLst>
                <a:path w="41" h="41">
                  <a:moveTo>
                    <a:pt x="35" y="6"/>
                  </a:move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32"/>
            <p:cNvSpPr>
              <a:spLocks/>
            </p:cNvSpPr>
            <p:nvPr/>
          </p:nvSpPr>
          <p:spPr bwMode="auto">
            <a:xfrm>
              <a:off x="4522788" y="4367213"/>
              <a:ext cx="98425" cy="98425"/>
            </a:xfrm>
            <a:custGeom>
              <a:avLst/>
              <a:gdLst/>
              <a:ahLst/>
              <a:cxnLst>
                <a:cxn ang="0">
                  <a:pos x="0" y="20"/>
                </a:cxn>
                <a:cxn ang="0">
                  <a:pos x="6" y="6"/>
                </a:cxn>
                <a:cxn ang="0">
                  <a:pos x="21" y="0"/>
                </a:cxn>
                <a:cxn ang="0">
                  <a:pos x="35" y="6"/>
                </a:cxn>
                <a:cxn ang="0">
                  <a:pos x="41" y="20"/>
                </a:cxn>
                <a:cxn ang="0">
                  <a:pos x="35" y="35"/>
                </a:cxn>
                <a:cxn ang="0">
                  <a:pos x="21" y="41"/>
                </a:cxn>
                <a:cxn ang="0">
                  <a:pos x="6" y="35"/>
                </a:cxn>
                <a:cxn ang="0">
                  <a:pos x="0" y="20"/>
                </a:cxn>
              </a:cxnLst>
              <a:rect l="0" t="0" r="r" b="b"/>
              <a:pathLst>
                <a:path w="41" h="41">
                  <a:moveTo>
                    <a:pt x="0" y="20"/>
                  </a:moveTo>
                  <a:cubicBezTo>
                    <a:pt x="0" y="15"/>
                    <a:pt x="2" y="10"/>
                    <a:pt x="6" y="6"/>
                  </a:cubicBezTo>
                  <a:cubicBezTo>
                    <a:pt x="10" y="2"/>
                    <a:pt x="15" y="0"/>
                    <a:pt x="21" y="0"/>
                  </a:cubicBezTo>
                  <a:cubicBezTo>
                    <a:pt x="26" y="0"/>
                    <a:pt x="31" y="2"/>
                    <a:pt x="35" y="6"/>
                  </a:cubicBez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33"/>
            <p:cNvSpPr>
              <a:spLocks/>
            </p:cNvSpPr>
            <p:nvPr/>
          </p:nvSpPr>
          <p:spPr bwMode="auto">
            <a:xfrm>
              <a:off x="5664201" y="3195638"/>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34"/>
            <p:cNvSpPr>
              <a:spLocks/>
            </p:cNvSpPr>
            <p:nvPr/>
          </p:nvSpPr>
          <p:spPr bwMode="auto">
            <a:xfrm>
              <a:off x="5422901" y="2373313"/>
              <a:ext cx="144463" cy="144462"/>
            </a:xfrm>
            <a:custGeom>
              <a:avLst/>
              <a:gdLst/>
              <a:ahLst/>
              <a:cxnLst>
                <a:cxn ang="0">
                  <a:pos x="9" y="51"/>
                </a:cxn>
                <a:cxn ang="0">
                  <a:pos x="0" y="30"/>
                </a:cxn>
                <a:cxn ang="0">
                  <a:pos x="9" y="8"/>
                </a:cxn>
                <a:cxn ang="0">
                  <a:pos x="30" y="0"/>
                </a:cxn>
                <a:cxn ang="0">
                  <a:pos x="51" y="8"/>
                </a:cxn>
                <a:cxn ang="0">
                  <a:pos x="60" y="30"/>
                </a:cxn>
                <a:cxn ang="0">
                  <a:pos x="51" y="51"/>
                </a:cxn>
                <a:cxn ang="0">
                  <a:pos x="30" y="60"/>
                </a:cxn>
                <a:cxn ang="0">
                  <a:pos x="9" y="51"/>
                </a:cxn>
              </a:cxnLst>
              <a:rect l="0" t="0" r="r" b="b"/>
              <a:pathLst>
                <a:path w="60" h="60">
                  <a:moveTo>
                    <a:pt x="9" y="51"/>
                  </a:moveTo>
                  <a:cubicBezTo>
                    <a:pt x="3" y="45"/>
                    <a:pt x="0" y="38"/>
                    <a:pt x="0" y="30"/>
                  </a:cubicBezTo>
                  <a:cubicBezTo>
                    <a:pt x="0" y="22"/>
                    <a:pt x="3" y="14"/>
                    <a:pt x="9" y="8"/>
                  </a:cubicBezTo>
                  <a:cubicBezTo>
                    <a:pt x="15" y="3"/>
                    <a:pt x="22" y="0"/>
                    <a:pt x="30" y="0"/>
                  </a:cubicBezTo>
                  <a:cubicBezTo>
                    <a:pt x="38" y="0"/>
                    <a:pt x="45" y="3"/>
                    <a:pt x="51" y="8"/>
                  </a:cubicBezTo>
                  <a:cubicBezTo>
                    <a:pt x="57" y="14"/>
                    <a:pt x="60" y="22"/>
                    <a:pt x="60" y="30"/>
                  </a:cubicBezTo>
                  <a:cubicBezTo>
                    <a:pt x="60" y="38"/>
                    <a:pt x="57" y="45"/>
                    <a:pt x="51" y="51"/>
                  </a:cubicBezTo>
                  <a:cubicBezTo>
                    <a:pt x="45" y="57"/>
                    <a:pt x="38" y="60"/>
                    <a:pt x="30" y="60"/>
                  </a:cubicBezTo>
                  <a:cubicBezTo>
                    <a:pt x="22" y="60"/>
                    <a:pt x="15" y="57"/>
                    <a:pt x="9" y="51"/>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35"/>
            <p:cNvSpPr>
              <a:spLocks/>
            </p:cNvSpPr>
            <p:nvPr/>
          </p:nvSpPr>
          <p:spPr bwMode="auto">
            <a:xfrm>
              <a:off x="4624388" y="2185988"/>
              <a:ext cx="203200" cy="203200"/>
            </a:xfrm>
            <a:custGeom>
              <a:avLst/>
              <a:gdLst/>
              <a:ahLst/>
              <a:cxnLst>
                <a:cxn ang="0">
                  <a:pos x="72" y="12"/>
                </a:cxn>
                <a:cxn ang="0">
                  <a:pos x="84" y="42"/>
                </a:cxn>
                <a:cxn ang="0">
                  <a:pos x="72" y="71"/>
                </a:cxn>
                <a:cxn ang="0">
                  <a:pos x="42" y="84"/>
                </a:cxn>
                <a:cxn ang="0">
                  <a:pos x="12" y="71"/>
                </a:cxn>
                <a:cxn ang="0">
                  <a:pos x="0" y="42"/>
                </a:cxn>
                <a:cxn ang="0">
                  <a:pos x="12" y="12"/>
                </a:cxn>
                <a:cxn ang="0">
                  <a:pos x="42" y="0"/>
                </a:cxn>
                <a:cxn ang="0">
                  <a:pos x="72" y="12"/>
                </a:cxn>
              </a:cxnLst>
              <a:rect l="0" t="0" r="r" b="b"/>
              <a:pathLst>
                <a:path w="84" h="84">
                  <a:moveTo>
                    <a:pt x="72" y="12"/>
                  </a:moveTo>
                  <a:cubicBezTo>
                    <a:pt x="80" y="20"/>
                    <a:pt x="84" y="30"/>
                    <a:pt x="84" y="42"/>
                  </a:cubicBez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36"/>
            <p:cNvSpPr>
              <a:spLocks/>
            </p:cNvSpPr>
            <p:nvPr/>
          </p:nvSpPr>
          <p:spPr bwMode="auto">
            <a:xfrm>
              <a:off x="3937001" y="2338388"/>
              <a:ext cx="203200" cy="203200"/>
            </a:xfrm>
            <a:custGeom>
              <a:avLst/>
              <a:gdLst/>
              <a:ahLst/>
              <a:cxnLst>
                <a:cxn ang="0">
                  <a:pos x="84" y="42"/>
                </a:cxn>
                <a:cxn ang="0">
                  <a:pos x="72" y="71"/>
                </a:cxn>
                <a:cxn ang="0">
                  <a:pos x="42" y="84"/>
                </a:cxn>
                <a:cxn ang="0">
                  <a:pos x="12" y="71"/>
                </a:cxn>
                <a:cxn ang="0">
                  <a:pos x="0" y="42"/>
                </a:cxn>
                <a:cxn ang="0">
                  <a:pos x="12" y="12"/>
                </a:cxn>
                <a:cxn ang="0">
                  <a:pos x="42" y="0"/>
                </a:cxn>
                <a:cxn ang="0">
                  <a:pos x="72" y="12"/>
                </a:cxn>
                <a:cxn ang="0">
                  <a:pos x="84" y="42"/>
                </a:cxn>
              </a:cxnLst>
              <a:rect l="0" t="0" r="r" b="b"/>
              <a:pathLst>
                <a:path w="84" h="84">
                  <a:moveTo>
                    <a:pt x="84" y="42"/>
                  </a:move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37"/>
            <p:cNvSpPr>
              <a:spLocks/>
            </p:cNvSpPr>
            <p:nvPr/>
          </p:nvSpPr>
          <p:spPr bwMode="auto">
            <a:xfrm>
              <a:off x="3371851" y="2474913"/>
              <a:ext cx="147638" cy="147637"/>
            </a:xfrm>
            <a:custGeom>
              <a:avLst/>
              <a:gdLst/>
              <a:ahLst/>
              <a:cxnLst>
                <a:cxn ang="0">
                  <a:pos x="9" y="52"/>
                </a:cxn>
                <a:cxn ang="0">
                  <a:pos x="0" y="30"/>
                </a:cxn>
                <a:cxn ang="0">
                  <a:pos x="9" y="8"/>
                </a:cxn>
                <a:cxn ang="0">
                  <a:pos x="31" y="0"/>
                </a:cxn>
                <a:cxn ang="0">
                  <a:pos x="52" y="8"/>
                </a:cxn>
                <a:cxn ang="0">
                  <a:pos x="61" y="30"/>
                </a:cxn>
                <a:cxn ang="0">
                  <a:pos x="52" y="52"/>
                </a:cxn>
                <a:cxn ang="0">
                  <a:pos x="31" y="61"/>
                </a:cxn>
                <a:cxn ang="0">
                  <a:pos x="9" y="52"/>
                </a:cxn>
              </a:cxnLst>
              <a:rect l="0" t="0" r="r" b="b"/>
              <a:pathLst>
                <a:path w="61" h="61">
                  <a:moveTo>
                    <a:pt x="9" y="52"/>
                  </a:moveTo>
                  <a:cubicBezTo>
                    <a:pt x="3" y="46"/>
                    <a:pt x="0" y="39"/>
                    <a:pt x="0" y="30"/>
                  </a:cubicBezTo>
                  <a:cubicBezTo>
                    <a:pt x="0" y="22"/>
                    <a:pt x="3" y="15"/>
                    <a:pt x="9" y="8"/>
                  </a:cubicBezTo>
                  <a:cubicBezTo>
                    <a:pt x="15" y="3"/>
                    <a:pt x="22" y="0"/>
                    <a:pt x="31" y="0"/>
                  </a:cubicBezTo>
                  <a:cubicBezTo>
                    <a:pt x="39" y="0"/>
                    <a:pt x="46" y="3"/>
                    <a:pt x="52" y="8"/>
                  </a:cubicBezTo>
                  <a:cubicBezTo>
                    <a:pt x="58" y="15"/>
                    <a:pt x="61" y="22"/>
                    <a:pt x="61" y="30"/>
                  </a:cubicBezTo>
                  <a:cubicBezTo>
                    <a:pt x="61" y="39"/>
                    <a:pt x="58" y="46"/>
                    <a:pt x="52" y="52"/>
                  </a:cubicBezTo>
                  <a:cubicBezTo>
                    <a:pt x="46" y="58"/>
                    <a:pt x="39" y="61"/>
                    <a:pt x="31" y="61"/>
                  </a:cubicBezTo>
                  <a:cubicBezTo>
                    <a:pt x="22" y="61"/>
                    <a:pt x="15" y="58"/>
                    <a:pt x="9" y="52"/>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38"/>
            <p:cNvSpPr>
              <a:spLocks/>
            </p:cNvSpPr>
            <p:nvPr/>
          </p:nvSpPr>
          <p:spPr bwMode="auto">
            <a:xfrm>
              <a:off x="4446588" y="2628900"/>
              <a:ext cx="204788" cy="203200"/>
            </a:xfrm>
            <a:custGeom>
              <a:avLst/>
              <a:gdLst/>
              <a:ahLst/>
              <a:cxnLst>
                <a:cxn ang="0">
                  <a:pos x="12" y="71"/>
                </a:cxn>
                <a:cxn ang="0">
                  <a:pos x="0" y="42"/>
                </a:cxn>
                <a:cxn ang="0">
                  <a:pos x="12" y="12"/>
                </a:cxn>
                <a:cxn ang="0">
                  <a:pos x="42" y="0"/>
                </a:cxn>
                <a:cxn ang="0">
                  <a:pos x="72" y="12"/>
                </a:cxn>
                <a:cxn ang="0">
                  <a:pos x="84" y="42"/>
                </a:cxn>
                <a:cxn ang="0">
                  <a:pos x="72" y="71"/>
                </a:cxn>
                <a:cxn ang="0">
                  <a:pos x="42" y="84"/>
                </a:cxn>
                <a:cxn ang="0">
                  <a:pos x="12" y="71"/>
                </a:cxn>
              </a:cxnLst>
              <a:rect l="0" t="0" r="r" b="b"/>
              <a:pathLst>
                <a:path w="84" h="84">
                  <a:moveTo>
                    <a:pt x="12" y="71"/>
                  </a:move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ubicBezTo>
                    <a:pt x="84" y="53"/>
                    <a:pt x="80" y="63"/>
                    <a:pt x="72" y="71"/>
                  </a:cubicBezTo>
                  <a:cubicBezTo>
                    <a:pt x="64" y="80"/>
                    <a:pt x="54" y="84"/>
                    <a:pt x="42" y="84"/>
                  </a:cubicBezTo>
                  <a:cubicBezTo>
                    <a:pt x="31" y="84"/>
                    <a:pt x="21" y="80"/>
                    <a:pt x="12" y="71"/>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39"/>
            <p:cNvSpPr>
              <a:spLocks/>
            </p:cNvSpPr>
            <p:nvPr/>
          </p:nvSpPr>
          <p:spPr bwMode="auto">
            <a:xfrm>
              <a:off x="3881438" y="4359275"/>
              <a:ext cx="112713" cy="114300"/>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12" name="Arc 140"/>
          <p:cNvSpPr/>
          <p:nvPr/>
        </p:nvSpPr>
        <p:spPr>
          <a:xfrm>
            <a:off x="5089799" y="1004363"/>
            <a:ext cx="3346370" cy="3346368"/>
          </a:xfrm>
          <a:prstGeom prst="arc">
            <a:avLst>
              <a:gd name="adj1" fmla="val 16200000"/>
              <a:gd name="adj2" fmla="val 5686778"/>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3" name="Oval 142"/>
          <p:cNvSpPr/>
          <p:nvPr/>
        </p:nvSpPr>
        <p:spPr>
          <a:xfrm>
            <a:off x="6556375" y="800834"/>
            <a:ext cx="359314" cy="35931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Oval 143"/>
          <p:cNvSpPr/>
          <p:nvPr/>
        </p:nvSpPr>
        <p:spPr>
          <a:xfrm>
            <a:off x="7655329" y="1221119"/>
            <a:ext cx="359314" cy="3593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Oval 144"/>
          <p:cNvSpPr/>
          <p:nvPr/>
        </p:nvSpPr>
        <p:spPr>
          <a:xfrm>
            <a:off x="8186905" y="2023713"/>
            <a:ext cx="359314" cy="3593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Oval 145"/>
          <p:cNvSpPr/>
          <p:nvPr/>
        </p:nvSpPr>
        <p:spPr>
          <a:xfrm>
            <a:off x="8200577" y="2951974"/>
            <a:ext cx="359314" cy="3593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7" name="Oval 146"/>
          <p:cNvSpPr/>
          <p:nvPr/>
        </p:nvSpPr>
        <p:spPr>
          <a:xfrm>
            <a:off x="7553228" y="3827106"/>
            <a:ext cx="359314" cy="3593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Oval 148"/>
          <p:cNvSpPr/>
          <p:nvPr/>
        </p:nvSpPr>
        <p:spPr>
          <a:xfrm>
            <a:off x="6556375" y="4171074"/>
            <a:ext cx="359314" cy="35931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686270" y="1362003"/>
            <a:ext cx="4205311" cy="1754326"/>
          </a:xfrm>
          <a:prstGeom prst="rect">
            <a:avLst/>
          </a:prstGeom>
          <a:noFill/>
        </p:spPr>
        <p:txBody>
          <a:bodyPr wrap="square" rtlCol="0">
            <a:spAutoFit/>
          </a:bodyPr>
          <a:lstStyle/>
          <a:p>
            <a:r>
              <a:rPr lang="zh-CN" altLang="en-US" sz="3600" dirty="0" smtClean="0">
                <a:solidFill>
                  <a:schemeClr val="accent2">
                    <a:lumMod val="75000"/>
                  </a:schemeClr>
                </a:solidFill>
                <a:latin typeface="方正兰亭特黑简体" pitchFamily="2" charset="-122"/>
                <a:ea typeface="方正兰亭特黑简体" pitchFamily="2" charset="-122"/>
              </a:rPr>
              <a:t>欧美多彩商务</a:t>
            </a:r>
            <a:endParaRPr lang="en-US" altLang="zh-CN" sz="3600" dirty="0" smtClean="0">
              <a:solidFill>
                <a:schemeClr val="accent2">
                  <a:lumMod val="75000"/>
                </a:schemeClr>
              </a:solidFill>
              <a:latin typeface="方正兰亭特黑简体" pitchFamily="2" charset="-122"/>
              <a:ea typeface="方正兰亭特黑简体" pitchFamily="2" charset="-122"/>
            </a:endParaRPr>
          </a:p>
          <a:p>
            <a:r>
              <a:rPr lang="zh-CN" altLang="en-US" sz="3600" dirty="0" smtClean="0">
                <a:solidFill>
                  <a:schemeClr val="accent2">
                    <a:lumMod val="75000"/>
                  </a:schemeClr>
                </a:solidFill>
                <a:latin typeface="方正兰亭特黑简体" pitchFamily="2" charset="-122"/>
                <a:ea typeface="方正兰亭特黑简体" pitchFamily="2" charset="-122"/>
              </a:rPr>
              <a:t>数据图表</a:t>
            </a:r>
            <a:r>
              <a:rPr lang="zh-CN" altLang="en-US" sz="3600" dirty="0" smtClean="0">
                <a:solidFill>
                  <a:schemeClr val="accent2">
                    <a:lumMod val="75000"/>
                  </a:schemeClr>
                </a:solidFill>
                <a:latin typeface="方正兰亭特黑简体" pitchFamily="2" charset="-122"/>
                <a:ea typeface="方正兰亭特黑简体" pitchFamily="2" charset="-122"/>
              </a:rPr>
              <a:t>大全</a:t>
            </a:r>
            <a:endParaRPr lang="en-US" altLang="zh-CN" sz="3600" dirty="0" smtClean="0">
              <a:solidFill>
                <a:schemeClr val="accent2">
                  <a:lumMod val="75000"/>
                </a:schemeClr>
              </a:solidFill>
              <a:latin typeface="方正兰亭特黑简体" pitchFamily="2" charset="-122"/>
              <a:ea typeface="方正兰亭特黑简体" pitchFamily="2" charset="-122"/>
            </a:endParaRPr>
          </a:p>
          <a:p>
            <a:r>
              <a:rPr lang="zh-CN" altLang="en-US" sz="3600" dirty="0" smtClean="0">
                <a:solidFill>
                  <a:schemeClr val="accent2">
                    <a:lumMod val="75000"/>
                  </a:schemeClr>
                </a:solidFill>
                <a:latin typeface="方正兰亭特黑简体" pitchFamily="2" charset="-122"/>
                <a:ea typeface="方正兰亭特黑简体" pitchFamily="2" charset="-122"/>
              </a:rPr>
              <a:t>（</a:t>
            </a:r>
            <a:r>
              <a:rPr lang="zh-CN" altLang="en-US" sz="2800" dirty="0" smtClean="0">
                <a:solidFill>
                  <a:schemeClr val="accent2">
                    <a:lumMod val="75000"/>
                  </a:schemeClr>
                </a:solidFill>
                <a:latin typeface="方正兰亭特黑简体" pitchFamily="2" charset="-122"/>
                <a:ea typeface="方正兰亭特黑简体" pitchFamily="2" charset="-122"/>
              </a:rPr>
              <a:t>第五套</a:t>
            </a:r>
            <a:r>
              <a:rPr lang="zh-CN" altLang="en-US" sz="3600" dirty="0" smtClean="0">
                <a:solidFill>
                  <a:schemeClr val="accent2">
                    <a:lumMod val="75000"/>
                  </a:schemeClr>
                </a:solidFill>
                <a:latin typeface="方正兰亭特黑简体" pitchFamily="2" charset="-122"/>
                <a:ea typeface="方正兰亭特黑简体" pitchFamily="2" charset="-122"/>
              </a:rPr>
              <a:t>）</a:t>
            </a:r>
            <a:endParaRPr lang="en-US" altLang="zh-CN" sz="3600" dirty="0" smtClean="0">
              <a:solidFill>
                <a:schemeClr val="accent2">
                  <a:lumMod val="75000"/>
                </a:schemeClr>
              </a:solidFill>
              <a:latin typeface="方正兰亭特黑简体" pitchFamily="2" charset="-122"/>
              <a:ea typeface="方正兰亭特黑简体" pitchFamily="2" charset="-122"/>
            </a:endParaRPr>
          </a:p>
        </p:txBody>
      </p:sp>
      <p:sp>
        <p:nvSpPr>
          <p:cNvPr id="3" name="TextBox 2"/>
          <p:cNvSpPr txBox="1"/>
          <p:nvPr/>
        </p:nvSpPr>
        <p:spPr>
          <a:xfrm>
            <a:off x="755090" y="3623374"/>
            <a:ext cx="3673175" cy="307777"/>
          </a:xfrm>
          <a:prstGeom prst="rect">
            <a:avLst/>
          </a:prstGeom>
          <a:noFill/>
        </p:spPr>
        <p:txBody>
          <a:bodyPr wrap="square" rtlCol="0">
            <a:spAutoFit/>
          </a:bodyPr>
          <a:lstStyle/>
          <a:p>
            <a:r>
              <a:rPr lang="zh-CN" altLang="en-US" sz="1400" dirty="0" smtClean="0">
                <a:solidFill>
                  <a:schemeClr val="bg1">
                    <a:lumMod val="50000"/>
                  </a:schemeClr>
                </a:solidFill>
                <a:latin typeface="方正兰亭中黑_GBK" pitchFamily="2" charset="-122"/>
                <a:ea typeface="方正兰亭中黑_GBK" pitchFamily="2" charset="-122"/>
              </a:rPr>
              <a:t>医疗 环保 商务 数据分析 电子商务 动态图表</a:t>
            </a:r>
            <a:endParaRPr lang="zh-CN" altLang="en-US" sz="1400" dirty="0">
              <a:solidFill>
                <a:schemeClr val="bg1">
                  <a:lumMod val="50000"/>
                </a:schemeClr>
              </a:solidFill>
              <a:latin typeface="方正兰亭中黑_GBK" pitchFamily="2" charset="-122"/>
              <a:ea typeface="方正兰亭中黑_GBK" pitchFamily="2" charset="-122"/>
            </a:endParaRPr>
          </a:p>
        </p:txBody>
      </p:sp>
      <p:sp>
        <p:nvSpPr>
          <p:cNvPr id="4" name="TextBox 3"/>
          <p:cNvSpPr txBox="1"/>
          <p:nvPr/>
        </p:nvSpPr>
        <p:spPr>
          <a:xfrm>
            <a:off x="771971" y="3931151"/>
            <a:ext cx="4491313" cy="338554"/>
          </a:xfrm>
          <a:prstGeom prst="rect">
            <a:avLst/>
          </a:prstGeom>
          <a:noFill/>
        </p:spPr>
        <p:txBody>
          <a:bodyPr wrap="square" rtlCol="0">
            <a:spAutoFit/>
          </a:bodyPr>
          <a:lstStyle/>
          <a:p>
            <a:r>
              <a:rPr lang="en-US" altLang="zh-CN" sz="800" dirty="0">
                <a:solidFill>
                  <a:schemeClr val="bg1">
                    <a:lumMod val="50000"/>
                  </a:schemeClr>
                </a:solidFill>
              </a:rPr>
              <a:t>Versatile </a:t>
            </a:r>
            <a:r>
              <a:rPr lang="en-US" altLang="zh-CN" sz="800" dirty="0" err="1">
                <a:solidFill>
                  <a:schemeClr val="bg1">
                    <a:lumMod val="50000"/>
                  </a:schemeClr>
                </a:solidFill>
              </a:rPr>
              <a:t>businessData</a:t>
            </a:r>
            <a:r>
              <a:rPr lang="en-US" altLang="zh-CN" sz="800" dirty="0">
                <a:solidFill>
                  <a:schemeClr val="bg1">
                    <a:lumMod val="50000"/>
                  </a:schemeClr>
                </a:solidFill>
              </a:rPr>
              <a:t> </a:t>
            </a:r>
            <a:r>
              <a:rPr lang="en-US" altLang="zh-CN" sz="800" dirty="0" smtClean="0">
                <a:solidFill>
                  <a:schemeClr val="bg1">
                    <a:lumMod val="50000"/>
                  </a:schemeClr>
                </a:solidFill>
              </a:rPr>
              <a:t>charts175P</a:t>
            </a:r>
          </a:p>
          <a:p>
            <a:r>
              <a:rPr lang="en-US" altLang="zh-CN" sz="800" dirty="0">
                <a:solidFill>
                  <a:schemeClr val="bg1">
                    <a:lumMod val="50000"/>
                  </a:schemeClr>
                </a:solidFill>
              </a:rPr>
              <a:t>Medical environmental protection business data analysis electronic commerce dynamic chart</a:t>
            </a:r>
            <a:endParaRPr lang="zh-CN" altLang="en-US" sz="800" dirty="0">
              <a:solidFill>
                <a:schemeClr val="bg1">
                  <a:lumMod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53" presetClass="entr" presetSubtype="0" fill="hold"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p:cTn id="13" dur="500" fill="hold"/>
                                        <p:tgtEl>
                                          <p:spTgt spid="29"/>
                                        </p:tgtEl>
                                        <p:attrNameLst>
                                          <p:attrName>ppt_w</p:attrName>
                                        </p:attrNameLst>
                                      </p:cBhvr>
                                      <p:tavLst>
                                        <p:tav tm="0">
                                          <p:val>
                                            <p:fltVal val="0"/>
                                          </p:val>
                                        </p:tav>
                                        <p:tav tm="100000">
                                          <p:val>
                                            <p:strVal val="#ppt_w"/>
                                          </p:val>
                                        </p:tav>
                                      </p:tavLst>
                                    </p:anim>
                                    <p:anim calcmode="lin" valueType="num">
                                      <p:cBhvr>
                                        <p:cTn id="14" dur="500" fill="hold"/>
                                        <p:tgtEl>
                                          <p:spTgt spid="29"/>
                                        </p:tgtEl>
                                        <p:attrNameLst>
                                          <p:attrName>ppt_h</p:attrName>
                                        </p:attrNameLst>
                                      </p:cBhvr>
                                      <p:tavLst>
                                        <p:tav tm="0">
                                          <p:val>
                                            <p:fltVal val="0"/>
                                          </p:val>
                                        </p:tav>
                                        <p:tav tm="100000">
                                          <p:val>
                                            <p:strVal val="#ppt_h"/>
                                          </p:val>
                                        </p:tav>
                                      </p:tavLst>
                                    </p:anim>
                                    <p:animEffect transition="in" filter="fade">
                                      <p:cBhvr>
                                        <p:cTn id="15" dur="500"/>
                                        <p:tgtEl>
                                          <p:spTgt spid="29"/>
                                        </p:tgtEl>
                                      </p:cBhvr>
                                    </p:animEffect>
                                  </p:childTnLst>
                                </p:cTn>
                              </p:par>
                            </p:childTnLst>
                          </p:cTn>
                        </p:par>
                        <p:par>
                          <p:cTn id="16" fill="hold">
                            <p:stCondLst>
                              <p:cond delay="1000"/>
                            </p:stCondLst>
                            <p:childTnLst>
                              <p:par>
                                <p:cTn id="17" presetID="18" presetClass="entr" presetSubtype="6" fill="hold" grpId="0" nodeType="afterEffect">
                                  <p:stCondLst>
                                    <p:cond delay="0"/>
                                  </p:stCondLst>
                                  <p:childTnLst>
                                    <p:set>
                                      <p:cBhvr>
                                        <p:cTn id="18" dur="1" fill="hold">
                                          <p:stCondLst>
                                            <p:cond delay="0"/>
                                          </p:stCondLst>
                                        </p:cTn>
                                        <p:tgtEl>
                                          <p:spTgt spid="112"/>
                                        </p:tgtEl>
                                        <p:attrNameLst>
                                          <p:attrName>style.visibility</p:attrName>
                                        </p:attrNameLst>
                                      </p:cBhvr>
                                      <p:to>
                                        <p:strVal val="visible"/>
                                      </p:to>
                                    </p:set>
                                    <p:animEffect transition="in" filter="strips(downRight)">
                                      <p:cBhvr>
                                        <p:cTn id="19" dur="1000"/>
                                        <p:tgtEl>
                                          <p:spTgt spid="112"/>
                                        </p:tgtEl>
                                      </p:cBhvr>
                                    </p:animEffect>
                                  </p:childTnLst>
                                </p:cTn>
                              </p:par>
                            </p:childTnLst>
                          </p:cTn>
                        </p:par>
                        <p:par>
                          <p:cTn id="20" fill="hold">
                            <p:stCondLst>
                              <p:cond delay="2000"/>
                            </p:stCondLst>
                            <p:childTnLst>
                              <p:par>
                                <p:cTn id="21" presetID="53" presetClass="entr" presetSubtype="0" fill="hold" grpId="0" nodeType="afterEffect">
                                  <p:stCondLst>
                                    <p:cond delay="0"/>
                                  </p:stCondLst>
                                  <p:childTnLst>
                                    <p:set>
                                      <p:cBhvr>
                                        <p:cTn id="22" dur="1" fill="hold">
                                          <p:stCondLst>
                                            <p:cond delay="0"/>
                                          </p:stCondLst>
                                        </p:cTn>
                                        <p:tgtEl>
                                          <p:spTgt spid="113"/>
                                        </p:tgtEl>
                                        <p:attrNameLst>
                                          <p:attrName>style.visibility</p:attrName>
                                        </p:attrNameLst>
                                      </p:cBhvr>
                                      <p:to>
                                        <p:strVal val="visible"/>
                                      </p:to>
                                    </p:set>
                                    <p:anim calcmode="lin" valueType="num">
                                      <p:cBhvr>
                                        <p:cTn id="23" dur="500" fill="hold"/>
                                        <p:tgtEl>
                                          <p:spTgt spid="113"/>
                                        </p:tgtEl>
                                        <p:attrNameLst>
                                          <p:attrName>ppt_w</p:attrName>
                                        </p:attrNameLst>
                                      </p:cBhvr>
                                      <p:tavLst>
                                        <p:tav tm="0">
                                          <p:val>
                                            <p:fltVal val="0"/>
                                          </p:val>
                                        </p:tav>
                                        <p:tav tm="100000">
                                          <p:val>
                                            <p:strVal val="#ppt_w"/>
                                          </p:val>
                                        </p:tav>
                                      </p:tavLst>
                                    </p:anim>
                                    <p:anim calcmode="lin" valueType="num">
                                      <p:cBhvr>
                                        <p:cTn id="24" dur="500" fill="hold"/>
                                        <p:tgtEl>
                                          <p:spTgt spid="113"/>
                                        </p:tgtEl>
                                        <p:attrNameLst>
                                          <p:attrName>ppt_h</p:attrName>
                                        </p:attrNameLst>
                                      </p:cBhvr>
                                      <p:tavLst>
                                        <p:tav tm="0">
                                          <p:val>
                                            <p:fltVal val="0"/>
                                          </p:val>
                                        </p:tav>
                                        <p:tav tm="100000">
                                          <p:val>
                                            <p:strVal val="#ppt_h"/>
                                          </p:val>
                                        </p:tav>
                                      </p:tavLst>
                                    </p:anim>
                                    <p:animEffect transition="in" filter="fade">
                                      <p:cBhvr>
                                        <p:cTn id="25" dur="500"/>
                                        <p:tgtEl>
                                          <p:spTgt spid="113"/>
                                        </p:tgtEl>
                                      </p:cBhvr>
                                    </p:animEffect>
                                  </p:childTnLst>
                                </p:cTn>
                              </p:par>
                            </p:childTnLst>
                          </p:cTn>
                        </p:par>
                        <p:par>
                          <p:cTn id="26" fill="hold">
                            <p:stCondLst>
                              <p:cond delay="2500"/>
                            </p:stCondLst>
                            <p:childTnLst>
                              <p:par>
                                <p:cTn id="27" presetID="53" presetClass="entr" presetSubtype="0" fill="hold" grpId="0" nodeType="afterEffect">
                                  <p:stCondLst>
                                    <p:cond delay="0"/>
                                  </p:stCondLst>
                                  <p:childTnLst>
                                    <p:set>
                                      <p:cBhvr>
                                        <p:cTn id="28" dur="1" fill="hold">
                                          <p:stCondLst>
                                            <p:cond delay="0"/>
                                          </p:stCondLst>
                                        </p:cTn>
                                        <p:tgtEl>
                                          <p:spTgt spid="114"/>
                                        </p:tgtEl>
                                        <p:attrNameLst>
                                          <p:attrName>style.visibility</p:attrName>
                                        </p:attrNameLst>
                                      </p:cBhvr>
                                      <p:to>
                                        <p:strVal val="visible"/>
                                      </p:to>
                                    </p:set>
                                    <p:anim calcmode="lin" valueType="num">
                                      <p:cBhvr>
                                        <p:cTn id="29" dur="500" fill="hold"/>
                                        <p:tgtEl>
                                          <p:spTgt spid="114"/>
                                        </p:tgtEl>
                                        <p:attrNameLst>
                                          <p:attrName>ppt_w</p:attrName>
                                        </p:attrNameLst>
                                      </p:cBhvr>
                                      <p:tavLst>
                                        <p:tav tm="0">
                                          <p:val>
                                            <p:fltVal val="0"/>
                                          </p:val>
                                        </p:tav>
                                        <p:tav tm="100000">
                                          <p:val>
                                            <p:strVal val="#ppt_w"/>
                                          </p:val>
                                        </p:tav>
                                      </p:tavLst>
                                    </p:anim>
                                    <p:anim calcmode="lin" valueType="num">
                                      <p:cBhvr>
                                        <p:cTn id="30" dur="500" fill="hold"/>
                                        <p:tgtEl>
                                          <p:spTgt spid="114"/>
                                        </p:tgtEl>
                                        <p:attrNameLst>
                                          <p:attrName>ppt_h</p:attrName>
                                        </p:attrNameLst>
                                      </p:cBhvr>
                                      <p:tavLst>
                                        <p:tav tm="0">
                                          <p:val>
                                            <p:fltVal val="0"/>
                                          </p:val>
                                        </p:tav>
                                        <p:tav tm="100000">
                                          <p:val>
                                            <p:strVal val="#ppt_h"/>
                                          </p:val>
                                        </p:tav>
                                      </p:tavLst>
                                    </p:anim>
                                    <p:animEffect transition="in" filter="fade">
                                      <p:cBhvr>
                                        <p:cTn id="31" dur="500"/>
                                        <p:tgtEl>
                                          <p:spTgt spid="114"/>
                                        </p:tgtEl>
                                      </p:cBhvr>
                                    </p:animEffect>
                                  </p:childTnLst>
                                </p:cTn>
                              </p:par>
                            </p:childTnLst>
                          </p:cTn>
                        </p:par>
                        <p:par>
                          <p:cTn id="32" fill="hold">
                            <p:stCondLst>
                              <p:cond delay="3000"/>
                            </p:stCondLst>
                            <p:childTnLst>
                              <p:par>
                                <p:cTn id="33" presetID="53" presetClass="entr" presetSubtype="0" fill="hold" grpId="0" nodeType="afterEffect">
                                  <p:stCondLst>
                                    <p:cond delay="0"/>
                                  </p:stCondLst>
                                  <p:childTnLst>
                                    <p:set>
                                      <p:cBhvr>
                                        <p:cTn id="34" dur="1" fill="hold">
                                          <p:stCondLst>
                                            <p:cond delay="0"/>
                                          </p:stCondLst>
                                        </p:cTn>
                                        <p:tgtEl>
                                          <p:spTgt spid="115"/>
                                        </p:tgtEl>
                                        <p:attrNameLst>
                                          <p:attrName>style.visibility</p:attrName>
                                        </p:attrNameLst>
                                      </p:cBhvr>
                                      <p:to>
                                        <p:strVal val="visible"/>
                                      </p:to>
                                    </p:set>
                                    <p:anim calcmode="lin" valueType="num">
                                      <p:cBhvr>
                                        <p:cTn id="35" dur="500" fill="hold"/>
                                        <p:tgtEl>
                                          <p:spTgt spid="115"/>
                                        </p:tgtEl>
                                        <p:attrNameLst>
                                          <p:attrName>ppt_w</p:attrName>
                                        </p:attrNameLst>
                                      </p:cBhvr>
                                      <p:tavLst>
                                        <p:tav tm="0">
                                          <p:val>
                                            <p:fltVal val="0"/>
                                          </p:val>
                                        </p:tav>
                                        <p:tav tm="100000">
                                          <p:val>
                                            <p:strVal val="#ppt_w"/>
                                          </p:val>
                                        </p:tav>
                                      </p:tavLst>
                                    </p:anim>
                                    <p:anim calcmode="lin" valueType="num">
                                      <p:cBhvr>
                                        <p:cTn id="36" dur="500" fill="hold"/>
                                        <p:tgtEl>
                                          <p:spTgt spid="115"/>
                                        </p:tgtEl>
                                        <p:attrNameLst>
                                          <p:attrName>ppt_h</p:attrName>
                                        </p:attrNameLst>
                                      </p:cBhvr>
                                      <p:tavLst>
                                        <p:tav tm="0">
                                          <p:val>
                                            <p:fltVal val="0"/>
                                          </p:val>
                                        </p:tav>
                                        <p:tav tm="100000">
                                          <p:val>
                                            <p:strVal val="#ppt_h"/>
                                          </p:val>
                                        </p:tav>
                                      </p:tavLst>
                                    </p:anim>
                                    <p:animEffect transition="in" filter="fade">
                                      <p:cBhvr>
                                        <p:cTn id="37" dur="500"/>
                                        <p:tgtEl>
                                          <p:spTgt spid="115"/>
                                        </p:tgtEl>
                                      </p:cBhvr>
                                    </p:animEffect>
                                  </p:childTnLst>
                                </p:cTn>
                              </p:par>
                            </p:childTnLst>
                          </p:cTn>
                        </p:par>
                        <p:par>
                          <p:cTn id="38" fill="hold">
                            <p:stCondLst>
                              <p:cond delay="3500"/>
                            </p:stCondLst>
                            <p:childTnLst>
                              <p:par>
                                <p:cTn id="39" presetID="53" presetClass="entr" presetSubtype="0" fill="hold" grpId="0" nodeType="afterEffect">
                                  <p:stCondLst>
                                    <p:cond delay="0"/>
                                  </p:stCondLst>
                                  <p:childTnLst>
                                    <p:set>
                                      <p:cBhvr>
                                        <p:cTn id="40" dur="1" fill="hold">
                                          <p:stCondLst>
                                            <p:cond delay="0"/>
                                          </p:stCondLst>
                                        </p:cTn>
                                        <p:tgtEl>
                                          <p:spTgt spid="116"/>
                                        </p:tgtEl>
                                        <p:attrNameLst>
                                          <p:attrName>style.visibility</p:attrName>
                                        </p:attrNameLst>
                                      </p:cBhvr>
                                      <p:to>
                                        <p:strVal val="visible"/>
                                      </p:to>
                                    </p:set>
                                    <p:anim calcmode="lin" valueType="num">
                                      <p:cBhvr>
                                        <p:cTn id="41" dur="500" fill="hold"/>
                                        <p:tgtEl>
                                          <p:spTgt spid="116"/>
                                        </p:tgtEl>
                                        <p:attrNameLst>
                                          <p:attrName>ppt_w</p:attrName>
                                        </p:attrNameLst>
                                      </p:cBhvr>
                                      <p:tavLst>
                                        <p:tav tm="0">
                                          <p:val>
                                            <p:fltVal val="0"/>
                                          </p:val>
                                        </p:tav>
                                        <p:tav tm="100000">
                                          <p:val>
                                            <p:strVal val="#ppt_w"/>
                                          </p:val>
                                        </p:tav>
                                      </p:tavLst>
                                    </p:anim>
                                    <p:anim calcmode="lin" valueType="num">
                                      <p:cBhvr>
                                        <p:cTn id="42" dur="500" fill="hold"/>
                                        <p:tgtEl>
                                          <p:spTgt spid="116"/>
                                        </p:tgtEl>
                                        <p:attrNameLst>
                                          <p:attrName>ppt_h</p:attrName>
                                        </p:attrNameLst>
                                      </p:cBhvr>
                                      <p:tavLst>
                                        <p:tav tm="0">
                                          <p:val>
                                            <p:fltVal val="0"/>
                                          </p:val>
                                        </p:tav>
                                        <p:tav tm="100000">
                                          <p:val>
                                            <p:strVal val="#ppt_h"/>
                                          </p:val>
                                        </p:tav>
                                      </p:tavLst>
                                    </p:anim>
                                    <p:animEffect transition="in" filter="fade">
                                      <p:cBhvr>
                                        <p:cTn id="43" dur="500"/>
                                        <p:tgtEl>
                                          <p:spTgt spid="116"/>
                                        </p:tgtEl>
                                      </p:cBhvr>
                                    </p:animEffect>
                                  </p:childTnLst>
                                </p:cTn>
                              </p:par>
                            </p:childTnLst>
                          </p:cTn>
                        </p:par>
                        <p:par>
                          <p:cTn id="44" fill="hold">
                            <p:stCondLst>
                              <p:cond delay="4000"/>
                            </p:stCondLst>
                            <p:childTnLst>
                              <p:par>
                                <p:cTn id="45" presetID="53" presetClass="entr" presetSubtype="0" fill="hold" grpId="0" nodeType="afterEffect">
                                  <p:stCondLst>
                                    <p:cond delay="0"/>
                                  </p:stCondLst>
                                  <p:childTnLst>
                                    <p:set>
                                      <p:cBhvr>
                                        <p:cTn id="46" dur="1" fill="hold">
                                          <p:stCondLst>
                                            <p:cond delay="0"/>
                                          </p:stCondLst>
                                        </p:cTn>
                                        <p:tgtEl>
                                          <p:spTgt spid="117"/>
                                        </p:tgtEl>
                                        <p:attrNameLst>
                                          <p:attrName>style.visibility</p:attrName>
                                        </p:attrNameLst>
                                      </p:cBhvr>
                                      <p:to>
                                        <p:strVal val="visible"/>
                                      </p:to>
                                    </p:set>
                                    <p:anim calcmode="lin" valueType="num">
                                      <p:cBhvr>
                                        <p:cTn id="47" dur="500" fill="hold"/>
                                        <p:tgtEl>
                                          <p:spTgt spid="117"/>
                                        </p:tgtEl>
                                        <p:attrNameLst>
                                          <p:attrName>ppt_w</p:attrName>
                                        </p:attrNameLst>
                                      </p:cBhvr>
                                      <p:tavLst>
                                        <p:tav tm="0">
                                          <p:val>
                                            <p:fltVal val="0"/>
                                          </p:val>
                                        </p:tav>
                                        <p:tav tm="100000">
                                          <p:val>
                                            <p:strVal val="#ppt_w"/>
                                          </p:val>
                                        </p:tav>
                                      </p:tavLst>
                                    </p:anim>
                                    <p:anim calcmode="lin" valueType="num">
                                      <p:cBhvr>
                                        <p:cTn id="48" dur="500" fill="hold"/>
                                        <p:tgtEl>
                                          <p:spTgt spid="117"/>
                                        </p:tgtEl>
                                        <p:attrNameLst>
                                          <p:attrName>ppt_h</p:attrName>
                                        </p:attrNameLst>
                                      </p:cBhvr>
                                      <p:tavLst>
                                        <p:tav tm="0">
                                          <p:val>
                                            <p:fltVal val="0"/>
                                          </p:val>
                                        </p:tav>
                                        <p:tav tm="100000">
                                          <p:val>
                                            <p:strVal val="#ppt_h"/>
                                          </p:val>
                                        </p:tav>
                                      </p:tavLst>
                                    </p:anim>
                                    <p:animEffect transition="in" filter="fade">
                                      <p:cBhvr>
                                        <p:cTn id="49" dur="500"/>
                                        <p:tgtEl>
                                          <p:spTgt spid="117"/>
                                        </p:tgtEl>
                                      </p:cBhvr>
                                    </p:animEffect>
                                  </p:childTnLst>
                                </p:cTn>
                              </p:par>
                            </p:childTnLst>
                          </p:cTn>
                        </p:par>
                        <p:par>
                          <p:cTn id="50" fill="hold">
                            <p:stCondLst>
                              <p:cond delay="4500"/>
                            </p:stCondLst>
                            <p:childTnLst>
                              <p:par>
                                <p:cTn id="51" presetID="53" presetClass="entr" presetSubtype="0" fill="hold" grpId="0" nodeType="afterEffect">
                                  <p:stCondLst>
                                    <p:cond delay="0"/>
                                  </p:stCondLst>
                                  <p:childTnLst>
                                    <p:set>
                                      <p:cBhvr>
                                        <p:cTn id="52" dur="1" fill="hold">
                                          <p:stCondLst>
                                            <p:cond delay="0"/>
                                          </p:stCondLst>
                                        </p:cTn>
                                        <p:tgtEl>
                                          <p:spTgt spid="118"/>
                                        </p:tgtEl>
                                        <p:attrNameLst>
                                          <p:attrName>style.visibility</p:attrName>
                                        </p:attrNameLst>
                                      </p:cBhvr>
                                      <p:to>
                                        <p:strVal val="visible"/>
                                      </p:to>
                                    </p:set>
                                    <p:anim calcmode="lin" valueType="num">
                                      <p:cBhvr>
                                        <p:cTn id="53" dur="500" fill="hold"/>
                                        <p:tgtEl>
                                          <p:spTgt spid="118"/>
                                        </p:tgtEl>
                                        <p:attrNameLst>
                                          <p:attrName>ppt_w</p:attrName>
                                        </p:attrNameLst>
                                      </p:cBhvr>
                                      <p:tavLst>
                                        <p:tav tm="0">
                                          <p:val>
                                            <p:fltVal val="0"/>
                                          </p:val>
                                        </p:tav>
                                        <p:tav tm="100000">
                                          <p:val>
                                            <p:strVal val="#ppt_w"/>
                                          </p:val>
                                        </p:tav>
                                      </p:tavLst>
                                    </p:anim>
                                    <p:anim calcmode="lin" valueType="num">
                                      <p:cBhvr>
                                        <p:cTn id="54" dur="500" fill="hold"/>
                                        <p:tgtEl>
                                          <p:spTgt spid="118"/>
                                        </p:tgtEl>
                                        <p:attrNameLst>
                                          <p:attrName>ppt_h</p:attrName>
                                        </p:attrNameLst>
                                      </p:cBhvr>
                                      <p:tavLst>
                                        <p:tav tm="0">
                                          <p:val>
                                            <p:fltVal val="0"/>
                                          </p:val>
                                        </p:tav>
                                        <p:tav tm="100000">
                                          <p:val>
                                            <p:strVal val="#ppt_h"/>
                                          </p:val>
                                        </p:tav>
                                      </p:tavLst>
                                    </p:anim>
                                    <p:animEffect transition="in" filter="fade">
                                      <p:cBhvr>
                                        <p:cTn id="55" dur="500"/>
                                        <p:tgtEl>
                                          <p:spTgt spid="118"/>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2"/>
                                        </p:tgtEl>
                                        <p:attrNameLst>
                                          <p:attrName>style.visibility</p:attrName>
                                        </p:attrNameLst>
                                      </p:cBhvr>
                                      <p:to>
                                        <p:strVal val="visible"/>
                                      </p:to>
                                    </p:set>
                                    <p:animEffect transition="in" filter="wipe(left)">
                                      <p:cBhvr>
                                        <p:cTn id="58" dur="500"/>
                                        <p:tgtEl>
                                          <p:spTgt spid="2"/>
                                        </p:tgtEl>
                                      </p:cBhvr>
                                    </p:animEffect>
                                  </p:childTnLst>
                                </p:cTn>
                              </p:par>
                            </p:childTnLst>
                          </p:cTn>
                        </p:par>
                        <p:par>
                          <p:cTn id="59" fill="hold">
                            <p:stCondLst>
                              <p:cond delay="5000"/>
                            </p:stCondLst>
                            <p:childTnLst>
                              <p:par>
                                <p:cTn id="60" presetID="22" presetClass="entr" presetSubtype="8" fill="hold" grpId="0" nodeType="afterEffect">
                                  <p:stCondLst>
                                    <p:cond delay="0"/>
                                  </p:stCondLst>
                                  <p:childTnLst>
                                    <p:set>
                                      <p:cBhvr>
                                        <p:cTn id="61" dur="1" fill="hold">
                                          <p:stCondLst>
                                            <p:cond delay="0"/>
                                          </p:stCondLst>
                                        </p:cTn>
                                        <p:tgtEl>
                                          <p:spTgt spid="3"/>
                                        </p:tgtEl>
                                        <p:attrNameLst>
                                          <p:attrName>style.visibility</p:attrName>
                                        </p:attrNameLst>
                                      </p:cBhvr>
                                      <p:to>
                                        <p:strVal val="visible"/>
                                      </p:to>
                                    </p:set>
                                    <p:animEffect transition="in" filter="wipe(left)">
                                      <p:cBhvr>
                                        <p:cTn id="62" dur="500"/>
                                        <p:tgtEl>
                                          <p:spTgt spid="3"/>
                                        </p:tgtEl>
                                      </p:cBhvr>
                                    </p:animEffect>
                                  </p:childTnLst>
                                </p:cTn>
                              </p:par>
                            </p:childTnLst>
                          </p:cTn>
                        </p:par>
                        <p:par>
                          <p:cTn id="63" fill="hold">
                            <p:stCondLst>
                              <p:cond delay="5500"/>
                            </p:stCondLst>
                            <p:childTnLst>
                              <p:par>
                                <p:cTn id="64" presetID="22" presetClass="entr" presetSubtype="8" fill="hold" grpId="0" nodeType="after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wipe(left)">
                                      <p:cBhvr>
                                        <p:cTn id="6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112" grpId="0" animBg="1"/>
      <p:bldP spid="113" grpId="0" animBg="1"/>
      <p:bldP spid="114" grpId="0" animBg="1"/>
      <p:bldP spid="115" grpId="0" animBg="1"/>
      <p:bldP spid="116" grpId="0" animBg="1"/>
      <p:bldP spid="117" grpId="0" animBg="1"/>
      <p:bldP spid="118" grpId="0" animBg="1"/>
      <p:bldP spid="2" grpId="0"/>
      <p:bldP spid="3"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lowchart: Alternate Process 24"/>
          <p:cNvSpPr/>
          <p:nvPr/>
        </p:nvSpPr>
        <p:spPr>
          <a:xfrm rot="16200000">
            <a:off x="4176838" y="1787696"/>
            <a:ext cx="2765140" cy="1913764"/>
          </a:xfrm>
          <a:prstGeom prst="roundRect">
            <a:avLst>
              <a:gd name="adj" fmla="val 620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Flowchart: Alternate Process 24"/>
          <p:cNvSpPr/>
          <p:nvPr/>
        </p:nvSpPr>
        <p:spPr>
          <a:xfrm rot="16200000">
            <a:off x="6178732" y="1787695"/>
            <a:ext cx="2765148" cy="1913768"/>
          </a:xfrm>
          <a:prstGeom prst="roundRect">
            <a:avLst>
              <a:gd name="adj" fmla="val 6205"/>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lowchart: Alternate Process 24"/>
          <p:cNvSpPr/>
          <p:nvPr/>
        </p:nvSpPr>
        <p:spPr>
          <a:xfrm rot="16200000">
            <a:off x="2174936" y="1787695"/>
            <a:ext cx="2765148" cy="1913766"/>
          </a:xfrm>
          <a:prstGeom prst="roundRect">
            <a:avLst>
              <a:gd name="adj" fmla="val 620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lowchart: Alternate Process 24"/>
          <p:cNvSpPr/>
          <p:nvPr/>
        </p:nvSpPr>
        <p:spPr>
          <a:xfrm rot="16200000">
            <a:off x="173044" y="1787695"/>
            <a:ext cx="2765140" cy="1913764"/>
          </a:xfrm>
          <a:prstGeom prst="roundRect">
            <a:avLst>
              <a:gd name="adj" fmla="val 620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Slide Number Placeholder 37"/>
          <p:cNvSpPr>
            <a:spLocks noGrp="1"/>
          </p:cNvSpPr>
          <p:nvPr>
            <p:ph type="sldNum" sz="quarter" idx="12"/>
          </p:nvPr>
        </p:nvSpPr>
        <p:spPr/>
        <p:txBody>
          <a:bodyPr/>
          <a:lstStyle/>
          <a:p>
            <a:fld id="{C136B7D2-B98C-44FD-8D04-7EC62A564975}" type="slidenum">
              <a:rPr lang="en-US" smtClean="0"/>
              <a:pPr/>
              <a:t>10</a:t>
            </a:fld>
            <a:endParaRPr lang="en-US" dirty="0"/>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4" name="Text Placeholder 3"/>
          <p:cNvSpPr>
            <a:spLocks noGrp="1"/>
          </p:cNvSpPr>
          <p:nvPr>
            <p:ph type="body" sz="half" idx="2"/>
          </p:nvPr>
        </p:nvSpPr>
        <p:spPr/>
        <p:txBody>
          <a:bodyPr/>
          <a:lstStyle/>
          <a:p>
            <a:r>
              <a:rPr lang="en-US" smtClean="0"/>
              <a:t>Steps Infographic</a:t>
            </a:r>
            <a:endParaRPr lang="en-US" dirty="0"/>
          </a:p>
        </p:txBody>
      </p:sp>
      <p:grpSp>
        <p:nvGrpSpPr>
          <p:cNvPr id="8" name="Group 134"/>
          <p:cNvGrpSpPr>
            <a:grpSpLocks noChangeAspect="1"/>
          </p:cNvGrpSpPr>
          <p:nvPr/>
        </p:nvGrpSpPr>
        <p:grpSpPr>
          <a:xfrm>
            <a:off x="1125284" y="3696465"/>
            <a:ext cx="860658" cy="861376"/>
            <a:chOff x="3287425" y="1417883"/>
            <a:chExt cx="648499" cy="649042"/>
          </a:xfrm>
        </p:grpSpPr>
        <p:sp>
          <p:nvSpPr>
            <p:cNvPr id="89" name="Oval 88"/>
            <p:cNvSpPr>
              <a:spLocks noChangeAspect="1"/>
            </p:cNvSpPr>
            <p:nvPr/>
          </p:nvSpPr>
          <p:spPr>
            <a:xfrm>
              <a:off x="3287425" y="1417883"/>
              <a:ext cx="648499" cy="64904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bg1"/>
                </a:solidFill>
                <a:latin typeface="+mj-lt"/>
              </a:endParaRPr>
            </a:p>
          </p:txBody>
        </p:sp>
        <p:sp>
          <p:nvSpPr>
            <p:cNvPr id="95" name="Oval 94"/>
            <p:cNvSpPr>
              <a:spLocks noChangeAspect="1"/>
            </p:cNvSpPr>
            <p:nvPr/>
          </p:nvSpPr>
          <p:spPr>
            <a:xfrm>
              <a:off x="3362252" y="1492773"/>
              <a:ext cx="498845" cy="499263"/>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bg1"/>
                  </a:solidFill>
                </a:rPr>
                <a:t>01</a:t>
              </a:r>
              <a:endParaRPr lang="en-US" sz="1600" b="1" dirty="0">
                <a:solidFill>
                  <a:schemeClr val="bg1"/>
                </a:solidFill>
                <a:latin typeface="+mj-lt"/>
              </a:endParaRPr>
            </a:p>
          </p:txBody>
        </p:sp>
      </p:grpSp>
      <p:grpSp>
        <p:nvGrpSpPr>
          <p:cNvPr id="9" name="Group 129"/>
          <p:cNvGrpSpPr>
            <a:grpSpLocks noChangeAspect="1"/>
          </p:cNvGrpSpPr>
          <p:nvPr/>
        </p:nvGrpSpPr>
        <p:grpSpPr>
          <a:xfrm>
            <a:off x="3127181" y="3696465"/>
            <a:ext cx="860658" cy="861376"/>
            <a:chOff x="2779491" y="2517212"/>
            <a:chExt cx="648499" cy="649042"/>
          </a:xfrm>
        </p:grpSpPr>
        <p:sp>
          <p:nvSpPr>
            <p:cNvPr id="97" name="Oval 96"/>
            <p:cNvSpPr>
              <a:spLocks noChangeAspect="1"/>
            </p:cNvSpPr>
            <p:nvPr/>
          </p:nvSpPr>
          <p:spPr>
            <a:xfrm>
              <a:off x="2779491" y="2517212"/>
              <a:ext cx="648499" cy="64904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bg1"/>
                </a:solidFill>
                <a:latin typeface="+mj-lt"/>
              </a:endParaRPr>
            </a:p>
          </p:txBody>
        </p:sp>
        <p:sp>
          <p:nvSpPr>
            <p:cNvPr id="111" name="Oval 110"/>
            <p:cNvSpPr>
              <a:spLocks noChangeAspect="1"/>
            </p:cNvSpPr>
            <p:nvPr/>
          </p:nvSpPr>
          <p:spPr>
            <a:xfrm>
              <a:off x="2854318" y="2592102"/>
              <a:ext cx="498845" cy="499263"/>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bg1"/>
                  </a:solidFill>
                </a:rPr>
                <a:t>02</a:t>
              </a:r>
              <a:endParaRPr lang="en-US" sz="1600" b="1" dirty="0">
                <a:latin typeface="+mj-lt"/>
              </a:endParaRPr>
            </a:p>
          </p:txBody>
        </p:sp>
      </p:grpSp>
      <p:grpSp>
        <p:nvGrpSpPr>
          <p:cNvPr id="10" name="Group 130"/>
          <p:cNvGrpSpPr>
            <a:grpSpLocks noChangeAspect="1"/>
          </p:cNvGrpSpPr>
          <p:nvPr/>
        </p:nvGrpSpPr>
        <p:grpSpPr>
          <a:xfrm>
            <a:off x="5129078" y="3696465"/>
            <a:ext cx="860658" cy="861376"/>
            <a:chOff x="3287425" y="3613920"/>
            <a:chExt cx="648499" cy="649042"/>
          </a:xfrm>
        </p:grpSpPr>
        <p:sp>
          <p:nvSpPr>
            <p:cNvPr id="128" name="Oval 127"/>
            <p:cNvSpPr>
              <a:spLocks noChangeAspect="1"/>
            </p:cNvSpPr>
            <p:nvPr/>
          </p:nvSpPr>
          <p:spPr>
            <a:xfrm>
              <a:off x="3287425" y="3613920"/>
              <a:ext cx="648499" cy="64904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bg1"/>
                </a:solidFill>
                <a:latin typeface="+mj-lt"/>
              </a:endParaRPr>
            </a:p>
          </p:txBody>
        </p:sp>
        <p:sp>
          <p:nvSpPr>
            <p:cNvPr id="129" name="Oval 128"/>
            <p:cNvSpPr>
              <a:spLocks noChangeAspect="1"/>
            </p:cNvSpPr>
            <p:nvPr/>
          </p:nvSpPr>
          <p:spPr>
            <a:xfrm>
              <a:off x="3362252" y="3688810"/>
              <a:ext cx="498845" cy="499263"/>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bg1"/>
                  </a:solidFill>
                </a:rPr>
                <a:t>03</a:t>
              </a:r>
              <a:endParaRPr lang="en-US" sz="1600" b="1" dirty="0">
                <a:latin typeface="+mj-lt"/>
              </a:endParaRPr>
            </a:p>
          </p:txBody>
        </p:sp>
      </p:grpSp>
      <p:grpSp>
        <p:nvGrpSpPr>
          <p:cNvPr id="11" name="Group 133"/>
          <p:cNvGrpSpPr>
            <a:grpSpLocks noChangeAspect="1"/>
          </p:cNvGrpSpPr>
          <p:nvPr/>
        </p:nvGrpSpPr>
        <p:grpSpPr>
          <a:xfrm>
            <a:off x="7130976" y="3696459"/>
            <a:ext cx="860658" cy="861376"/>
            <a:chOff x="5249342" y="1406453"/>
            <a:chExt cx="648499" cy="649042"/>
          </a:xfrm>
        </p:grpSpPr>
        <p:sp>
          <p:nvSpPr>
            <p:cNvPr id="131" name="Oval 130"/>
            <p:cNvSpPr>
              <a:spLocks noChangeAspect="1"/>
            </p:cNvSpPr>
            <p:nvPr/>
          </p:nvSpPr>
          <p:spPr>
            <a:xfrm>
              <a:off x="5249342" y="1406453"/>
              <a:ext cx="648499" cy="64904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bg1"/>
                </a:solidFill>
                <a:latin typeface="+mj-lt"/>
              </a:endParaRPr>
            </a:p>
          </p:txBody>
        </p:sp>
        <p:sp>
          <p:nvSpPr>
            <p:cNvPr id="132" name="Oval 131"/>
            <p:cNvSpPr>
              <a:spLocks noChangeAspect="1"/>
            </p:cNvSpPr>
            <p:nvPr/>
          </p:nvSpPr>
          <p:spPr>
            <a:xfrm>
              <a:off x="5324169" y="1481343"/>
              <a:ext cx="498845" cy="499263"/>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bg1"/>
                  </a:solidFill>
                </a:rPr>
                <a:t>04</a:t>
              </a:r>
              <a:endParaRPr lang="en-US" sz="1600" b="1" dirty="0">
                <a:latin typeface="+mj-lt"/>
              </a:endParaRPr>
            </a:p>
          </p:txBody>
        </p:sp>
      </p:grpSp>
      <p:sp>
        <p:nvSpPr>
          <p:cNvPr id="145" name="Freeform 187"/>
          <p:cNvSpPr>
            <a:spLocks noEditPoints="1"/>
          </p:cNvSpPr>
          <p:nvPr/>
        </p:nvSpPr>
        <p:spPr bwMode="auto">
          <a:xfrm>
            <a:off x="1289900" y="1666863"/>
            <a:ext cx="531422" cy="343436"/>
          </a:xfrm>
          <a:custGeom>
            <a:avLst/>
            <a:gdLst/>
            <a:ahLst/>
            <a:cxnLst>
              <a:cxn ang="0">
                <a:pos x="68" y="25"/>
              </a:cxn>
              <a:cxn ang="0">
                <a:pos x="34" y="44"/>
              </a:cxn>
              <a:cxn ang="0">
                <a:pos x="1" y="25"/>
              </a:cxn>
              <a:cxn ang="0">
                <a:pos x="0" y="22"/>
              </a:cxn>
              <a:cxn ang="0">
                <a:pos x="1" y="20"/>
              </a:cxn>
              <a:cxn ang="0">
                <a:pos x="34" y="0"/>
              </a:cxn>
              <a:cxn ang="0">
                <a:pos x="68" y="20"/>
              </a:cxn>
              <a:cxn ang="0">
                <a:pos x="68" y="22"/>
              </a:cxn>
              <a:cxn ang="0">
                <a:pos x="68" y="25"/>
              </a:cxn>
              <a:cxn ang="0">
                <a:pos x="49" y="9"/>
              </a:cxn>
              <a:cxn ang="0">
                <a:pos x="51" y="17"/>
              </a:cxn>
              <a:cxn ang="0">
                <a:pos x="34" y="34"/>
              </a:cxn>
              <a:cxn ang="0">
                <a:pos x="17" y="17"/>
              </a:cxn>
              <a:cxn ang="0">
                <a:pos x="20" y="9"/>
              </a:cxn>
              <a:cxn ang="0">
                <a:pos x="5" y="22"/>
              </a:cxn>
              <a:cxn ang="0">
                <a:pos x="34" y="39"/>
              </a:cxn>
              <a:cxn ang="0">
                <a:pos x="64" y="22"/>
              </a:cxn>
              <a:cxn ang="0">
                <a:pos x="49" y="9"/>
              </a:cxn>
              <a:cxn ang="0">
                <a:pos x="34" y="6"/>
              </a:cxn>
              <a:cxn ang="0">
                <a:pos x="23" y="17"/>
              </a:cxn>
              <a:cxn ang="0">
                <a:pos x="25" y="19"/>
              </a:cxn>
              <a:cxn ang="0">
                <a:pos x="27" y="17"/>
              </a:cxn>
              <a:cxn ang="0">
                <a:pos x="34" y="9"/>
              </a:cxn>
              <a:cxn ang="0">
                <a:pos x="36" y="8"/>
              </a:cxn>
              <a:cxn ang="0">
                <a:pos x="34" y="6"/>
              </a:cxn>
            </a:cxnLst>
            <a:rect l="0" t="0" r="r" b="b"/>
            <a:pathLst>
              <a:path w="68" h="44">
                <a:moveTo>
                  <a:pt x="68" y="25"/>
                </a:moveTo>
                <a:cubicBezTo>
                  <a:pt x="61" y="36"/>
                  <a:pt x="48" y="44"/>
                  <a:pt x="34" y="44"/>
                </a:cubicBezTo>
                <a:cubicBezTo>
                  <a:pt x="21" y="44"/>
                  <a:pt x="8" y="36"/>
                  <a:pt x="1" y="25"/>
                </a:cubicBezTo>
                <a:cubicBezTo>
                  <a:pt x="1" y="24"/>
                  <a:pt x="0" y="23"/>
                  <a:pt x="0" y="22"/>
                </a:cubicBezTo>
                <a:cubicBezTo>
                  <a:pt x="0" y="21"/>
                  <a:pt x="1" y="20"/>
                  <a:pt x="1" y="20"/>
                </a:cubicBezTo>
                <a:cubicBezTo>
                  <a:pt x="8" y="8"/>
                  <a:pt x="21" y="0"/>
                  <a:pt x="34" y="0"/>
                </a:cubicBezTo>
                <a:cubicBezTo>
                  <a:pt x="48" y="0"/>
                  <a:pt x="61" y="8"/>
                  <a:pt x="68" y="20"/>
                </a:cubicBezTo>
                <a:cubicBezTo>
                  <a:pt x="68" y="20"/>
                  <a:pt x="68" y="21"/>
                  <a:pt x="68" y="22"/>
                </a:cubicBezTo>
                <a:cubicBezTo>
                  <a:pt x="68" y="23"/>
                  <a:pt x="68" y="24"/>
                  <a:pt x="68" y="25"/>
                </a:cubicBezTo>
                <a:close/>
                <a:moveTo>
                  <a:pt x="49" y="9"/>
                </a:moveTo>
                <a:cubicBezTo>
                  <a:pt x="51" y="11"/>
                  <a:pt x="51" y="14"/>
                  <a:pt x="51" y="17"/>
                </a:cubicBezTo>
                <a:cubicBezTo>
                  <a:pt x="51" y="27"/>
                  <a:pt x="44" y="34"/>
                  <a:pt x="34" y="34"/>
                </a:cubicBezTo>
                <a:cubicBezTo>
                  <a:pt x="25" y="34"/>
                  <a:pt x="17" y="27"/>
                  <a:pt x="17" y="17"/>
                </a:cubicBezTo>
                <a:cubicBezTo>
                  <a:pt x="17" y="14"/>
                  <a:pt x="18" y="11"/>
                  <a:pt x="20" y="9"/>
                </a:cubicBezTo>
                <a:cubicBezTo>
                  <a:pt x="14" y="12"/>
                  <a:pt x="9" y="17"/>
                  <a:pt x="5" y="22"/>
                </a:cubicBezTo>
                <a:cubicBezTo>
                  <a:pt x="12" y="32"/>
                  <a:pt x="22" y="39"/>
                  <a:pt x="34" y="39"/>
                </a:cubicBezTo>
                <a:cubicBezTo>
                  <a:pt x="47" y="39"/>
                  <a:pt x="57" y="32"/>
                  <a:pt x="64" y="22"/>
                </a:cubicBezTo>
                <a:cubicBezTo>
                  <a:pt x="60" y="17"/>
                  <a:pt x="55" y="12"/>
                  <a:pt x="49" y="9"/>
                </a:cubicBezTo>
                <a:close/>
                <a:moveTo>
                  <a:pt x="34" y="6"/>
                </a:moveTo>
                <a:cubicBezTo>
                  <a:pt x="28" y="6"/>
                  <a:pt x="23" y="11"/>
                  <a:pt x="23" y="17"/>
                </a:cubicBezTo>
                <a:cubicBezTo>
                  <a:pt x="23" y="18"/>
                  <a:pt x="24" y="19"/>
                  <a:pt x="25" y="19"/>
                </a:cubicBezTo>
                <a:cubicBezTo>
                  <a:pt x="26" y="19"/>
                  <a:pt x="27" y="18"/>
                  <a:pt x="27" y="17"/>
                </a:cubicBezTo>
                <a:cubicBezTo>
                  <a:pt x="27" y="13"/>
                  <a:pt x="30" y="9"/>
                  <a:pt x="34" y="9"/>
                </a:cubicBezTo>
                <a:cubicBezTo>
                  <a:pt x="35" y="9"/>
                  <a:pt x="36" y="9"/>
                  <a:pt x="36" y="8"/>
                </a:cubicBezTo>
                <a:cubicBezTo>
                  <a:pt x="36" y="7"/>
                  <a:pt x="35" y="6"/>
                  <a:pt x="34" y="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52"/>
          <p:cNvSpPr>
            <a:spLocks noEditPoints="1"/>
          </p:cNvSpPr>
          <p:nvPr/>
        </p:nvSpPr>
        <p:spPr bwMode="auto">
          <a:xfrm>
            <a:off x="3315349" y="1596422"/>
            <a:ext cx="484318" cy="484318"/>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56"/>
          <p:cNvSpPr>
            <a:spLocks noEditPoints="1"/>
          </p:cNvSpPr>
          <p:nvPr/>
        </p:nvSpPr>
        <p:spPr bwMode="auto">
          <a:xfrm>
            <a:off x="5327521" y="1606697"/>
            <a:ext cx="463769" cy="463769"/>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52"/>
          <p:cNvSpPr>
            <a:spLocks noEditPoints="1"/>
          </p:cNvSpPr>
          <p:nvPr/>
        </p:nvSpPr>
        <p:spPr bwMode="auto">
          <a:xfrm>
            <a:off x="7334953" y="1629403"/>
            <a:ext cx="452701" cy="418357"/>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Text Placeholder 3"/>
          <p:cNvSpPr txBox="1">
            <a:spLocks/>
          </p:cNvSpPr>
          <p:nvPr/>
        </p:nvSpPr>
        <p:spPr>
          <a:xfrm>
            <a:off x="769938" y="2335571"/>
            <a:ext cx="1571350" cy="126188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914400">
              <a:spcBef>
                <a:spcPct val="20000"/>
              </a:spcBef>
              <a:defRPr/>
            </a:pPr>
            <a:r>
              <a:rPr lang="en-US" sz="1000" dirty="0" smtClean="0">
                <a:solidFill>
                  <a:schemeClr val="bg1"/>
                </a:solidFill>
              </a:rPr>
              <a:t>There  many variations of passages of Lorem Ipsum available, but the majority have suffered alteration in form There  many of variation of passages of Lorem available the</a:t>
            </a:r>
          </a:p>
          <a:p>
            <a:pPr lvl="0" defTabSz="914400">
              <a:spcBef>
                <a:spcPct val="20000"/>
              </a:spcBef>
              <a:defRPr/>
            </a:pPr>
            <a:endParaRPr lang="en-US" sz="1000" dirty="0">
              <a:solidFill>
                <a:schemeClr val="bg1"/>
              </a:solidFill>
            </a:endParaRPr>
          </a:p>
        </p:txBody>
      </p:sp>
      <p:sp>
        <p:nvSpPr>
          <p:cNvPr id="27" name="Text Placeholder 3"/>
          <p:cNvSpPr txBox="1">
            <a:spLocks/>
          </p:cNvSpPr>
          <p:nvPr/>
        </p:nvSpPr>
        <p:spPr>
          <a:xfrm>
            <a:off x="2771835" y="2335571"/>
            <a:ext cx="1571350" cy="126188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914400">
              <a:spcBef>
                <a:spcPct val="20000"/>
              </a:spcBef>
              <a:defRPr/>
            </a:pPr>
            <a:r>
              <a:rPr lang="en-US" sz="1000" dirty="0" smtClean="0">
                <a:solidFill>
                  <a:schemeClr val="bg1"/>
                </a:solidFill>
              </a:rPr>
              <a:t>There  many variations of passages of Lorem Ipsum available, but the majority have suffered alteration in form There  many of variation of passages of Lorem available the.</a:t>
            </a:r>
          </a:p>
          <a:p>
            <a:pPr lvl="0" defTabSz="914400">
              <a:spcBef>
                <a:spcPct val="20000"/>
              </a:spcBef>
              <a:defRPr/>
            </a:pPr>
            <a:endParaRPr lang="en-US" sz="1000" dirty="0">
              <a:solidFill>
                <a:schemeClr val="bg1"/>
              </a:solidFill>
            </a:endParaRPr>
          </a:p>
        </p:txBody>
      </p:sp>
      <p:sp>
        <p:nvSpPr>
          <p:cNvPr id="28" name="Text Placeholder 3"/>
          <p:cNvSpPr txBox="1">
            <a:spLocks/>
          </p:cNvSpPr>
          <p:nvPr/>
        </p:nvSpPr>
        <p:spPr>
          <a:xfrm>
            <a:off x="4773732" y="2335571"/>
            <a:ext cx="1571350" cy="126188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914400">
              <a:spcBef>
                <a:spcPct val="20000"/>
              </a:spcBef>
              <a:defRPr/>
            </a:pPr>
            <a:r>
              <a:rPr lang="en-US" sz="1000" dirty="0" smtClean="0">
                <a:solidFill>
                  <a:schemeClr val="bg1"/>
                </a:solidFill>
              </a:rPr>
              <a:t>There  many variations of passages of Lorem Ipsum available, but the majority have suffered alteration in form There  many of variation of passages of Lorem available the</a:t>
            </a:r>
          </a:p>
          <a:p>
            <a:pPr lvl="0" defTabSz="914400">
              <a:spcBef>
                <a:spcPct val="20000"/>
              </a:spcBef>
              <a:defRPr/>
            </a:pPr>
            <a:endParaRPr lang="en-US" sz="1000" dirty="0">
              <a:solidFill>
                <a:schemeClr val="bg1"/>
              </a:solidFill>
            </a:endParaRPr>
          </a:p>
        </p:txBody>
      </p:sp>
      <p:sp>
        <p:nvSpPr>
          <p:cNvPr id="29" name="Text Placeholder 3"/>
          <p:cNvSpPr txBox="1">
            <a:spLocks/>
          </p:cNvSpPr>
          <p:nvPr/>
        </p:nvSpPr>
        <p:spPr>
          <a:xfrm>
            <a:off x="6775630" y="2335571"/>
            <a:ext cx="1571350" cy="126188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914400">
              <a:spcBef>
                <a:spcPct val="20000"/>
              </a:spcBef>
              <a:defRPr/>
            </a:pPr>
            <a:r>
              <a:rPr lang="en-US" sz="1000" dirty="0" smtClean="0">
                <a:solidFill>
                  <a:schemeClr val="bg1"/>
                </a:solidFill>
              </a:rPr>
              <a:t>There  many variations of passages of Lorem Ipsum available, but the majority have suffered alteration in form There  many of variation of passages of Lorem available the</a:t>
            </a:r>
          </a:p>
          <a:p>
            <a:pPr lvl="0" defTabSz="914400">
              <a:spcBef>
                <a:spcPct val="20000"/>
              </a:spcBef>
              <a:defRPr/>
            </a:pPr>
            <a:endParaRPr lang="en-US" sz="10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145"/>
                                        </p:tgtEl>
                                        <p:attrNameLst>
                                          <p:attrName>style.visibility</p:attrName>
                                        </p:attrNameLst>
                                      </p:cBhvr>
                                      <p:to>
                                        <p:strVal val="visible"/>
                                      </p:to>
                                    </p:set>
                                    <p:anim calcmode="lin" valueType="num">
                                      <p:cBhvr>
                                        <p:cTn id="12" dur="500" fill="hold"/>
                                        <p:tgtEl>
                                          <p:spTgt spid="145"/>
                                        </p:tgtEl>
                                        <p:attrNameLst>
                                          <p:attrName>ppt_w</p:attrName>
                                        </p:attrNameLst>
                                      </p:cBhvr>
                                      <p:tavLst>
                                        <p:tav tm="0">
                                          <p:val>
                                            <p:fltVal val="0"/>
                                          </p:val>
                                        </p:tav>
                                        <p:tav tm="100000">
                                          <p:val>
                                            <p:strVal val="#ppt_w"/>
                                          </p:val>
                                        </p:tav>
                                      </p:tavLst>
                                    </p:anim>
                                    <p:anim calcmode="lin" valueType="num">
                                      <p:cBhvr>
                                        <p:cTn id="13" dur="500" fill="hold"/>
                                        <p:tgtEl>
                                          <p:spTgt spid="145"/>
                                        </p:tgtEl>
                                        <p:attrNameLst>
                                          <p:attrName>ppt_h</p:attrName>
                                        </p:attrNameLst>
                                      </p:cBhvr>
                                      <p:tavLst>
                                        <p:tav tm="0">
                                          <p:val>
                                            <p:fltVal val="0"/>
                                          </p:val>
                                        </p:tav>
                                        <p:tav tm="100000">
                                          <p:val>
                                            <p:strVal val="#ppt_h"/>
                                          </p:val>
                                        </p:tav>
                                      </p:tavLst>
                                    </p:anim>
                                    <p:animEffect transition="in" filter="fade">
                                      <p:cBhvr>
                                        <p:cTn id="14" dur="500"/>
                                        <p:tgtEl>
                                          <p:spTgt spid="14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1000"/>
                                        <p:tgtEl>
                                          <p:spTgt spid="26"/>
                                        </p:tgtEl>
                                      </p:cBhvr>
                                    </p:animEffect>
                                  </p:childTnLst>
                                </p:cTn>
                              </p:par>
                              <p:par>
                                <p:cTn id="18" presetID="53"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childTnLst>
                          </p:cTn>
                        </p:par>
                        <p:par>
                          <p:cTn id="23" fill="hold">
                            <p:stCondLst>
                              <p:cond delay="1500"/>
                            </p:stCondLst>
                            <p:childTnLst>
                              <p:par>
                                <p:cTn id="24" presetID="2" presetClass="entr" presetSubtype="4" accel="50000" decel="50000" fill="hold" grpId="0" nodeType="afterEffect">
                                  <p:stCondLst>
                                    <p:cond delay="0"/>
                                  </p:stCondLst>
                                  <p:childTnLst>
                                    <p:set>
                                      <p:cBhvr>
                                        <p:cTn id="25" dur="1" fill="hold">
                                          <p:stCondLst>
                                            <p:cond delay="0"/>
                                          </p:stCondLst>
                                        </p:cTn>
                                        <p:tgtEl>
                                          <p:spTgt spid="48"/>
                                        </p:tgtEl>
                                        <p:attrNameLst>
                                          <p:attrName>style.visibility</p:attrName>
                                        </p:attrNameLst>
                                      </p:cBhvr>
                                      <p:to>
                                        <p:strVal val="visible"/>
                                      </p:to>
                                    </p:set>
                                    <p:anim calcmode="lin" valueType="num">
                                      <p:cBhvr additive="base">
                                        <p:cTn id="26" dur="500" fill="hold"/>
                                        <p:tgtEl>
                                          <p:spTgt spid="48"/>
                                        </p:tgtEl>
                                        <p:attrNameLst>
                                          <p:attrName>ppt_x</p:attrName>
                                        </p:attrNameLst>
                                      </p:cBhvr>
                                      <p:tavLst>
                                        <p:tav tm="0">
                                          <p:val>
                                            <p:strVal val="#ppt_x"/>
                                          </p:val>
                                        </p:tav>
                                        <p:tav tm="100000">
                                          <p:val>
                                            <p:strVal val="#ppt_x"/>
                                          </p:val>
                                        </p:tav>
                                      </p:tavLst>
                                    </p:anim>
                                    <p:anim calcmode="lin" valueType="num">
                                      <p:cBhvr additive="base">
                                        <p:cTn id="27" dur="500" fill="hold"/>
                                        <p:tgtEl>
                                          <p:spTgt spid="48"/>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53" presetClass="entr" presetSubtype="0" fill="hold" grpId="0" nodeType="afterEffect">
                                  <p:stCondLst>
                                    <p:cond delay="0"/>
                                  </p:stCondLst>
                                  <p:childTnLst>
                                    <p:set>
                                      <p:cBhvr>
                                        <p:cTn id="30" dur="1" fill="hold">
                                          <p:stCondLst>
                                            <p:cond delay="0"/>
                                          </p:stCondLst>
                                        </p:cTn>
                                        <p:tgtEl>
                                          <p:spTgt spid="146"/>
                                        </p:tgtEl>
                                        <p:attrNameLst>
                                          <p:attrName>style.visibility</p:attrName>
                                        </p:attrNameLst>
                                      </p:cBhvr>
                                      <p:to>
                                        <p:strVal val="visible"/>
                                      </p:to>
                                    </p:set>
                                    <p:anim calcmode="lin" valueType="num">
                                      <p:cBhvr>
                                        <p:cTn id="31" dur="500" fill="hold"/>
                                        <p:tgtEl>
                                          <p:spTgt spid="146"/>
                                        </p:tgtEl>
                                        <p:attrNameLst>
                                          <p:attrName>ppt_w</p:attrName>
                                        </p:attrNameLst>
                                      </p:cBhvr>
                                      <p:tavLst>
                                        <p:tav tm="0">
                                          <p:val>
                                            <p:fltVal val="0"/>
                                          </p:val>
                                        </p:tav>
                                        <p:tav tm="100000">
                                          <p:val>
                                            <p:strVal val="#ppt_w"/>
                                          </p:val>
                                        </p:tav>
                                      </p:tavLst>
                                    </p:anim>
                                    <p:anim calcmode="lin" valueType="num">
                                      <p:cBhvr>
                                        <p:cTn id="32" dur="500" fill="hold"/>
                                        <p:tgtEl>
                                          <p:spTgt spid="146"/>
                                        </p:tgtEl>
                                        <p:attrNameLst>
                                          <p:attrName>ppt_h</p:attrName>
                                        </p:attrNameLst>
                                      </p:cBhvr>
                                      <p:tavLst>
                                        <p:tav tm="0">
                                          <p:val>
                                            <p:fltVal val="0"/>
                                          </p:val>
                                        </p:tav>
                                        <p:tav tm="100000">
                                          <p:val>
                                            <p:strVal val="#ppt_h"/>
                                          </p:val>
                                        </p:tav>
                                      </p:tavLst>
                                    </p:anim>
                                    <p:animEffect transition="in" filter="fade">
                                      <p:cBhvr>
                                        <p:cTn id="33" dur="500"/>
                                        <p:tgtEl>
                                          <p:spTgt spid="14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1000"/>
                                        <p:tgtEl>
                                          <p:spTgt spid="27"/>
                                        </p:tgtEl>
                                      </p:cBhvr>
                                    </p:animEffect>
                                  </p:childTnLst>
                                </p:cTn>
                              </p:par>
                              <p:par>
                                <p:cTn id="37" presetID="53"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fill="hold"/>
                                        <p:tgtEl>
                                          <p:spTgt spid="9"/>
                                        </p:tgtEl>
                                        <p:attrNameLst>
                                          <p:attrName>ppt_w</p:attrName>
                                        </p:attrNameLst>
                                      </p:cBhvr>
                                      <p:tavLst>
                                        <p:tav tm="0">
                                          <p:val>
                                            <p:fltVal val="0"/>
                                          </p:val>
                                        </p:tav>
                                        <p:tav tm="100000">
                                          <p:val>
                                            <p:strVal val="#ppt_w"/>
                                          </p:val>
                                        </p:tav>
                                      </p:tavLst>
                                    </p:anim>
                                    <p:anim calcmode="lin" valueType="num">
                                      <p:cBhvr>
                                        <p:cTn id="40" dur="500" fill="hold"/>
                                        <p:tgtEl>
                                          <p:spTgt spid="9"/>
                                        </p:tgtEl>
                                        <p:attrNameLst>
                                          <p:attrName>ppt_h</p:attrName>
                                        </p:attrNameLst>
                                      </p:cBhvr>
                                      <p:tavLst>
                                        <p:tav tm="0">
                                          <p:val>
                                            <p:fltVal val="0"/>
                                          </p:val>
                                        </p:tav>
                                        <p:tav tm="100000">
                                          <p:val>
                                            <p:strVal val="#ppt_h"/>
                                          </p:val>
                                        </p:tav>
                                      </p:tavLst>
                                    </p:anim>
                                    <p:animEffect transition="in" filter="fade">
                                      <p:cBhvr>
                                        <p:cTn id="41" dur="500"/>
                                        <p:tgtEl>
                                          <p:spTgt spid="9"/>
                                        </p:tgtEl>
                                      </p:cBhvr>
                                    </p:animEffect>
                                  </p:childTnLst>
                                </p:cTn>
                              </p:par>
                            </p:childTnLst>
                          </p:cTn>
                        </p:par>
                        <p:par>
                          <p:cTn id="42" fill="hold">
                            <p:stCondLst>
                              <p:cond delay="3000"/>
                            </p:stCondLst>
                            <p:childTnLst>
                              <p:par>
                                <p:cTn id="43" presetID="2" presetClass="entr" presetSubtype="4" accel="50000" decel="50000" fill="hold" grpId="0" nodeType="afterEffect">
                                  <p:stCondLst>
                                    <p:cond delay="0"/>
                                  </p:stCondLst>
                                  <p:childTnLst>
                                    <p:set>
                                      <p:cBhvr>
                                        <p:cTn id="44" dur="1" fill="hold">
                                          <p:stCondLst>
                                            <p:cond delay="0"/>
                                          </p:stCondLst>
                                        </p:cTn>
                                        <p:tgtEl>
                                          <p:spTgt spid="50"/>
                                        </p:tgtEl>
                                        <p:attrNameLst>
                                          <p:attrName>style.visibility</p:attrName>
                                        </p:attrNameLst>
                                      </p:cBhvr>
                                      <p:to>
                                        <p:strVal val="visible"/>
                                      </p:to>
                                    </p:set>
                                    <p:anim calcmode="lin" valueType="num">
                                      <p:cBhvr additive="base">
                                        <p:cTn id="45" dur="500" fill="hold"/>
                                        <p:tgtEl>
                                          <p:spTgt spid="50"/>
                                        </p:tgtEl>
                                        <p:attrNameLst>
                                          <p:attrName>ppt_x</p:attrName>
                                        </p:attrNameLst>
                                      </p:cBhvr>
                                      <p:tavLst>
                                        <p:tav tm="0">
                                          <p:val>
                                            <p:strVal val="#ppt_x"/>
                                          </p:val>
                                        </p:tav>
                                        <p:tav tm="100000">
                                          <p:val>
                                            <p:strVal val="#ppt_x"/>
                                          </p:val>
                                        </p:tav>
                                      </p:tavLst>
                                    </p:anim>
                                    <p:anim calcmode="lin" valueType="num">
                                      <p:cBhvr additive="base">
                                        <p:cTn id="46" dur="500" fill="hold"/>
                                        <p:tgtEl>
                                          <p:spTgt spid="50"/>
                                        </p:tgtEl>
                                        <p:attrNameLst>
                                          <p:attrName>ppt_y</p:attrName>
                                        </p:attrNameLst>
                                      </p:cBhvr>
                                      <p:tavLst>
                                        <p:tav tm="0">
                                          <p:val>
                                            <p:strVal val="1+#ppt_h/2"/>
                                          </p:val>
                                        </p:tav>
                                        <p:tav tm="100000">
                                          <p:val>
                                            <p:strVal val="#ppt_y"/>
                                          </p:val>
                                        </p:tav>
                                      </p:tavLst>
                                    </p:anim>
                                  </p:childTnLst>
                                </p:cTn>
                              </p:par>
                            </p:childTnLst>
                          </p:cTn>
                        </p:par>
                        <p:par>
                          <p:cTn id="47" fill="hold">
                            <p:stCondLst>
                              <p:cond delay="3500"/>
                            </p:stCondLst>
                            <p:childTnLst>
                              <p:par>
                                <p:cTn id="48" presetID="53" presetClass="entr" presetSubtype="0" fill="hold" grpId="0" nodeType="afterEffect">
                                  <p:stCondLst>
                                    <p:cond delay="0"/>
                                  </p:stCondLst>
                                  <p:childTnLst>
                                    <p:set>
                                      <p:cBhvr>
                                        <p:cTn id="49" dur="1" fill="hold">
                                          <p:stCondLst>
                                            <p:cond delay="0"/>
                                          </p:stCondLst>
                                        </p:cTn>
                                        <p:tgtEl>
                                          <p:spTgt spid="147"/>
                                        </p:tgtEl>
                                        <p:attrNameLst>
                                          <p:attrName>style.visibility</p:attrName>
                                        </p:attrNameLst>
                                      </p:cBhvr>
                                      <p:to>
                                        <p:strVal val="visible"/>
                                      </p:to>
                                    </p:set>
                                    <p:anim calcmode="lin" valueType="num">
                                      <p:cBhvr>
                                        <p:cTn id="50" dur="500" fill="hold"/>
                                        <p:tgtEl>
                                          <p:spTgt spid="147"/>
                                        </p:tgtEl>
                                        <p:attrNameLst>
                                          <p:attrName>ppt_w</p:attrName>
                                        </p:attrNameLst>
                                      </p:cBhvr>
                                      <p:tavLst>
                                        <p:tav tm="0">
                                          <p:val>
                                            <p:fltVal val="0"/>
                                          </p:val>
                                        </p:tav>
                                        <p:tav tm="100000">
                                          <p:val>
                                            <p:strVal val="#ppt_w"/>
                                          </p:val>
                                        </p:tav>
                                      </p:tavLst>
                                    </p:anim>
                                    <p:anim calcmode="lin" valueType="num">
                                      <p:cBhvr>
                                        <p:cTn id="51" dur="500" fill="hold"/>
                                        <p:tgtEl>
                                          <p:spTgt spid="147"/>
                                        </p:tgtEl>
                                        <p:attrNameLst>
                                          <p:attrName>ppt_h</p:attrName>
                                        </p:attrNameLst>
                                      </p:cBhvr>
                                      <p:tavLst>
                                        <p:tav tm="0">
                                          <p:val>
                                            <p:fltVal val="0"/>
                                          </p:val>
                                        </p:tav>
                                        <p:tav tm="100000">
                                          <p:val>
                                            <p:strVal val="#ppt_h"/>
                                          </p:val>
                                        </p:tav>
                                      </p:tavLst>
                                    </p:anim>
                                    <p:animEffect transition="in" filter="fade">
                                      <p:cBhvr>
                                        <p:cTn id="52" dur="500"/>
                                        <p:tgtEl>
                                          <p:spTgt spid="14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fade">
                                      <p:cBhvr>
                                        <p:cTn id="55" dur="1000"/>
                                        <p:tgtEl>
                                          <p:spTgt spid="28"/>
                                        </p:tgtEl>
                                      </p:cBhvr>
                                    </p:animEffect>
                                  </p:childTnLst>
                                </p:cTn>
                              </p:par>
                              <p:par>
                                <p:cTn id="56" presetID="53" presetClass="entr" presetSubtype="0" fill="hold" nodeType="withEffect">
                                  <p:stCondLst>
                                    <p:cond delay="0"/>
                                  </p:stCondLst>
                                  <p:childTnLst>
                                    <p:set>
                                      <p:cBhvr>
                                        <p:cTn id="57" dur="1" fill="hold">
                                          <p:stCondLst>
                                            <p:cond delay="0"/>
                                          </p:stCondLst>
                                        </p:cTn>
                                        <p:tgtEl>
                                          <p:spTgt spid="10"/>
                                        </p:tgtEl>
                                        <p:attrNameLst>
                                          <p:attrName>style.visibility</p:attrName>
                                        </p:attrNameLst>
                                      </p:cBhvr>
                                      <p:to>
                                        <p:strVal val="visible"/>
                                      </p:to>
                                    </p:set>
                                    <p:anim calcmode="lin" valueType="num">
                                      <p:cBhvr>
                                        <p:cTn id="58" dur="500" fill="hold"/>
                                        <p:tgtEl>
                                          <p:spTgt spid="10"/>
                                        </p:tgtEl>
                                        <p:attrNameLst>
                                          <p:attrName>ppt_w</p:attrName>
                                        </p:attrNameLst>
                                      </p:cBhvr>
                                      <p:tavLst>
                                        <p:tav tm="0">
                                          <p:val>
                                            <p:fltVal val="0"/>
                                          </p:val>
                                        </p:tav>
                                        <p:tav tm="100000">
                                          <p:val>
                                            <p:strVal val="#ppt_w"/>
                                          </p:val>
                                        </p:tav>
                                      </p:tavLst>
                                    </p:anim>
                                    <p:anim calcmode="lin" valueType="num">
                                      <p:cBhvr>
                                        <p:cTn id="59" dur="500" fill="hold"/>
                                        <p:tgtEl>
                                          <p:spTgt spid="10"/>
                                        </p:tgtEl>
                                        <p:attrNameLst>
                                          <p:attrName>ppt_h</p:attrName>
                                        </p:attrNameLst>
                                      </p:cBhvr>
                                      <p:tavLst>
                                        <p:tav tm="0">
                                          <p:val>
                                            <p:fltVal val="0"/>
                                          </p:val>
                                        </p:tav>
                                        <p:tav tm="100000">
                                          <p:val>
                                            <p:strVal val="#ppt_h"/>
                                          </p:val>
                                        </p:tav>
                                      </p:tavLst>
                                    </p:anim>
                                    <p:animEffect transition="in" filter="fade">
                                      <p:cBhvr>
                                        <p:cTn id="60" dur="500"/>
                                        <p:tgtEl>
                                          <p:spTgt spid="10"/>
                                        </p:tgtEl>
                                      </p:cBhvr>
                                    </p:animEffect>
                                  </p:childTnLst>
                                </p:cTn>
                              </p:par>
                            </p:childTnLst>
                          </p:cTn>
                        </p:par>
                        <p:par>
                          <p:cTn id="61" fill="hold">
                            <p:stCondLst>
                              <p:cond delay="4500"/>
                            </p:stCondLst>
                            <p:childTnLst>
                              <p:par>
                                <p:cTn id="62" presetID="2" presetClass="entr" presetSubtype="4" accel="50000" decel="50000" fill="hold" grpId="0" nodeType="afterEffect">
                                  <p:stCondLst>
                                    <p:cond delay="0"/>
                                  </p:stCondLst>
                                  <p:childTnLst>
                                    <p:set>
                                      <p:cBhvr>
                                        <p:cTn id="63" dur="1" fill="hold">
                                          <p:stCondLst>
                                            <p:cond delay="0"/>
                                          </p:stCondLst>
                                        </p:cTn>
                                        <p:tgtEl>
                                          <p:spTgt spid="51"/>
                                        </p:tgtEl>
                                        <p:attrNameLst>
                                          <p:attrName>style.visibility</p:attrName>
                                        </p:attrNameLst>
                                      </p:cBhvr>
                                      <p:to>
                                        <p:strVal val="visible"/>
                                      </p:to>
                                    </p:set>
                                    <p:anim calcmode="lin" valueType="num">
                                      <p:cBhvr additive="base">
                                        <p:cTn id="64" dur="500" fill="hold"/>
                                        <p:tgtEl>
                                          <p:spTgt spid="51"/>
                                        </p:tgtEl>
                                        <p:attrNameLst>
                                          <p:attrName>ppt_x</p:attrName>
                                        </p:attrNameLst>
                                      </p:cBhvr>
                                      <p:tavLst>
                                        <p:tav tm="0">
                                          <p:val>
                                            <p:strVal val="#ppt_x"/>
                                          </p:val>
                                        </p:tav>
                                        <p:tav tm="100000">
                                          <p:val>
                                            <p:strVal val="#ppt_x"/>
                                          </p:val>
                                        </p:tav>
                                      </p:tavLst>
                                    </p:anim>
                                    <p:anim calcmode="lin" valueType="num">
                                      <p:cBhvr additive="base">
                                        <p:cTn id="65" dur="500" fill="hold"/>
                                        <p:tgtEl>
                                          <p:spTgt spid="51"/>
                                        </p:tgtEl>
                                        <p:attrNameLst>
                                          <p:attrName>ppt_y</p:attrName>
                                        </p:attrNameLst>
                                      </p:cBhvr>
                                      <p:tavLst>
                                        <p:tav tm="0">
                                          <p:val>
                                            <p:strVal val="1+#ppt_h/2"/>
                                          </p:val>
                                        </p:tav>
                                        <p:tav tm="100000">
                                          <p:val>
                                            <p:strVal val="#ppt_y"/>
                                          </p:val>
                                        </p:tav>
                                      </p:tavLst>
                                    </p:anim>
                                  </p:childTnLst>
                                </p:cTn>
                              </p:par>
                            </p:childTnLst>
                          </p:cTn>
                        </p:par>
                        <p:par>
                          <p:cTn id="66" fill="hold">
                            <p:stCondLst>
                              <p:cond delay="5000"/>
                            </p:stCondLst>
                            <p:childTnLst>
                              <p:par>
                                <p:cTn id="67" presetID="53" presetClass="entr" presetSubtype="0" fill="hold" grpId="0" nodeType="afterEffect">
                                  <p:stCondLst>
                                    <p:cond delay="0"/>
                                  </p:stCondLst>
                                  <p:childTnLst>
                                    <p:set>
                                      <p:cBhvr>
                                        <p:cTn id="68" dur="1" fill="hold">
                                          <p:stCondLst>
                                            <p:cond delay="0"/>
                                          </p:stCondLst>
                                        </p:cTn>
                                        <p:tgtEl>
                                          <p:spTgt spid="148"/>
                                        </p:tgtEl>
                                        <p:attrNameLst>
                                          <p:attrName>style.visibility</p:attrName>
                                        </p:attrNameLst>
                                      </p:cBhvr>
                                      <p:to>
                                        <p:strVal val="visible"/>
                                      </p:to>
                                    </p:set>
                                    <p:anim calcmode="lin" valueType="num">
                                      <p:cBhvr>
                                        <p:cTn id="69" dur="500" fill="hold"/>
                                        <p:tgtEl>
                                          <p:spTgt spid="148"/>
                                        </p:tgtEl>
                                        <p:attrNameLst>
                                          <p:attrName>ppt_w</p:attrName>
                                        </p:attrNameLst>
                                      </p:cBhvr>
                                      <p:tavLst>
                                        <p:tav tm="0">
                                          <p:val>
                                            <p:fltVal val="0"/>
                                          </p:val>
                                        </p:tav>
                                        <p:tav tm="100000">
                                          <p:val>
                                            <p:strVal val="#ppt_w"/>
                                          </p:val>
                                        </p:tav>
                                      </p:tavLst>
                                    </p:anim>
                                    <p:anim calcmode="lin" valueType="num">
                                      <p:cBhvr>
                                        <p:cTn id="70" dur="500" fill="hold"/>
                                        <p:tgtEl>
                                          <p:spTgt spid="148"/>
                                        </p:tgtEl>
                                        <p:attrNameLst>
                                          <p:attrName>ppt_h</p:attrName>
                                        </p:attrNameLst>
                                      </p:cBhvr>
                                      <p:tavLst>
                                        <p:tav tm="0">
                                          <p:val>
                                            <p:fltVal val="0"/>
                                          </p:val>
                                        </p:tav>
                                        <p:tav tm="100000">
                                          <p:val>
                                            <p:strVal val="#ppt_h"/>
                                          </p:val>
                                        </p:tav>
                                      </p:tavLst>
                                    </p:anim>
                                    <p:animEffect transition="in" filter="fade">
                                      <p:cBhvr>
                                        <p:cTn id="71" dur="500"/>
                                        <p:tgtEl>
                                          <p:spTgt spid="148"/>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1000"/>
                                        <p:tgtEl>
                                          <p:spTgt spid="29"/>
                                        </p:tgtEl>
                                      </p:cBhvr>
                                    </p:animEffect>
                                  </p:childTnLst>
                                </p:cTn>
                              </p:par>
                              <p:par>
                                <p:cTn id="75" presetID="53" presetClass="entr" presetSubtype="0" fill="hold" nodeType="withEffect">
                                  <p:stCondLst>
                                    <p:cond delay="0"/>
                                  </p:stCondLst>
                                  <p:childTnLst>
                                    <p:set>
                                      <p:cBhvr>
                                        <p:cTn id="76" dur="1" fill="hold">
                                          <p:stCondLst>
                                            <p:cond delay="0"/>
                                          </p:stCondLst>
                                        </p:cTn>
                                        <p:tgtEl>
                                          <p:spTgt spid="11"/>
                                        </p:tgtEl>
                                        <p:attrNameLst>
                                          <p:attrName>style.visibility</p:attrName>
                                        </p:attrNameLst>
                                      </p:cBhvr>
                                      <p:to>
                                        <p:strVal val="visible"/>
                                      </p:to>
                                    </p:set>
                                    <p:anim calcmode="lin" valueType="num">
                                      <p:cBhvr>
                                        <p:cTn id="77" dur="500" fill="hold"/>
                                        <p:tgtEl>
                                          <p:spTgt spid="11"/>
                                        </p:tgtEl>
                                        <p:attrNameLst>
                                          <p:attrName>ppt_w</p:attrName>
                                        </p:attrNameLst>
                                      </p:cBhvr>
                                      <p:tavLst>
                                        <p:tav tm="0">
                                          <p:val>
                                            <p:fltVal val="0"/>
                                          </p:val>
                                        </p:tav>
                                        <p:tav tm="100000">
                                          <p:val>
                                            <p:strVal val="#ppt_w"/>
                                          </p:val>
                                        </p:tav>
                                      </p:tavLst>
                                    </p:anim>
                                    <p:anim calcmode="lin" valueType="num">
                                      <p:cBhvr>
                                        <p:cTn id="78" dur="500" fill="hold"/>
                                        <p:tgtEl>
                                          <p:spTgt spid="11"/>
                                        </p:tgtEl>
                                        <p:attrNameLst>
                                          <p:attrName>ppt_h</p:attrName>
                                        </p:attrNameLst>
                                      </p:cBhvr>
                                      <p:tavLst>
                                        <p:tav tm="0">
                                          <p:val>
                                            <p:fltVal val="0"/>
                                          </p:val>
                                        </p:tav>
                                        <p:tav tm="100000">
                                          <p:val>
                                            <p:strVal val="#ppt_h"/>
                                          </p:val>
                                        </p:tav>
                                      </p:tavLst>
                                    </p:anim>
                                    <p:animEffect transition="in" filter="fade">
                                      <p:cBhvr>
                                        <p:cTn id="7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48" grpId="0" animBg="1"/>
      <p:bldP spid="25" grpId="0" animBg="1"/>
      <p:bldP spid="145" grpId="0" animBg="1"/>
      <p:bldP spid="146" grpId="0" animBg="1"/>
      <p:bldP spid="147" grpId="0" animBg="1"/>
      <p:bldP spid="148" grpId="0" animBg="1"/>
      <p:bldP spid="26" grpId="0"/>
      <p:bldP spid="27" grpId="0"/>
      <p:bldP spid="28" grpId="0"/>
      <p:bldP spid="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lide Number Placeholder 37"/>
          <p:cNvSpPr>
            <a:spLocks noGrp="1"/>
          </p:cNvSpPr>
          <p:nvPr>
            <p:ph type="sldNum" sz="quarter" idx="12"/>
          </p:nvPr>
        </p:nvSpPr>
        <p:spPr/>
        <p:txBody>
          <a:bodyPr/>
          <a:lstStyle/>
          <a:p>
            <a:fld id="{C136B7D2-B98C-44FD-8D04-7EC62A564975}" type="slidenum">
              <a:rPr lang="en-US" smtClean="0"/>
              <a:pPr/>
              <a:t>11</a:t>
            </a:fld>
            <a:endParaRPr lang="en-US" dirty="0"/>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4" name="Text Placeholder 3"/>
          <p:cNvSpPr>
            <a:spLocks noGrp="1"/>
          </p:cNvSpPr>
          <p:nvPr>
            <p:ph type="body" sz="half" idx="2"/>
          </p:nvPr>
        </p:nvSpPr>
        <p:spPr/>
        <p:txBody>
          <a:bodyPr/>
          <a:lstStyle/>
          <a:p>
            <a:r>
              <a:rPr lang="en-US" smtClean="0"/>
              <a:t>Steps Infographic</a:t>
            </a:r>
            <a:endParaRPr lang="en-US" dirty="0"/>
          </a:p>
        </p:txBody>
      </p:sp>
      <p:sp>
        <p:nvSpPr>
          <p:cNvPr id="32" name="Freeform 31"/>
          <p:cNvSpPr/>
          <p:nvPr/>
        </p:nvSpPr>
        <p:spPr>
          <a:xfrm>
            <a:off x="769939" y="1326164"/>
            <a:ext cx="1770228" cy="70809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5956" tIns="20955" rIns="354045" bIns="20955" numCol="1" spcCol="1270" anchor="ctr" anchorCtr="0">
            <a:noAutofit/>
          </a:bodyPr>
          <a:lstStyle/>
          <a:p>
            <a:pPr lvl="0" algn="ctr" defTabSz="1466850">
              <a:lnSpc>
                <a:spcPct val="90000"/>
              </a:lnSpc>
              <a:spcBef>
                <a:spcPct val="0"/>
              </a:spcBef>
              <a:spcAft>
                <a:spcPct val="35000"/>
              </a:spcAft>
            </a:pPr>
            <a:endParaRPr lang="en-US" sz="3300" kern="1200"/>
          </a:p>
        </p:txBody>
      </p:sp>
      <p:sp>
        <p:nvSpPr>
          <p:cNvPr id="35" name="Freeform 34"/>
          <p:cNvSpPr/>
          <p:nvPr/>
        </p:nvSpPr>
        <p:spPr>
          <a:xfrm>
            <a:off x="769939" y="2133388"/>
            <a:ext cx="1770228" cy="70809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5956" tIns="20955" rIns="354045" bIns="20955" numCol="1" spcCol="1270" anchor="ctr" anchorCtr="0">
            <a:noAutofit/>
          </a:bodyPr>
          <a:lstStyle/>
          <a:p>
            <a:pPr lvl="0" algn="ctr" defTabSz="1466850">
              <a:lnSpc>
                <a:spcPct val="90000"/>
              </a:lnSpc>
              <a:spcBef>
                <a:spcPct val="0"/>
              </a:spcBef>
              <a:spcAft>
                <a:spcPct val="35000"/>
              </a:spcAft>
            </a:pPr>
            <a:endParaRPr lang="en-US" sz="3300" kern="1200"/>
          </a:p>
        </p:txBody>
      </p:sp>
      <p:sp>
        <p:nvSpPr>
          <p:cNvPr id="39" name="Freeform 38"/>
          <p:cNvSpPr/>
          <p:nvPr/>
        </p:nvSpPr>
        <p:spPr>
          <a:xfrm>
            <a:off x="769939" y="2940613"/>
            <a:ext cx="1770228" cy="70809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5956" tIns="20955" rIns="354045" bIns="20955" numCol="1" spcCol="1270" anchor="ctr" anchorCtr="0">
            <a:noAutofit/>
          </a:bodyPr>
          <a:lstStyle/>
          <a:p>
            <a:pPr lvl="0" algn="ctr" defTabSz="1466850">
              <a:lnSpc>
                <a:spcPct val="90000"/>
              </a:lnSpc>
              <a:spcBef>
                <a:spcPct val="0"/>
              </a:spcBef>
              <a:spcAft>
                <a:spcPct val="35000"/>
              </a:spcAft>
            </a:pPr>
            <a:endParaRPr lang="en-US" sz="3300" kern="1200"/>
          </a:p>
        </p:txBody>
      </p:sp>
      <p:sp>
        <p:nvSpPr>
          <p:cNvPr id="42" name="Freeform 41"/>
          <p:cNvSpPr/>
          <p:nvPr/>
        </p:nvSpPr>
        <p:spPr>
          <a:xfrm>
            <a:off x="769939" y="3764690"/>
            <a:ext cx="1770228" cy="70809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5956" tIns="20955" rIns="354045" bIns="20955" numCol="1" spcCol="1270" anchor="ctr" anchorCtr="0">
            <a:noAutofit/>
          </a:bodyPr>
          <a:lstStyle/>
          <a:p>
            <a:pPr lvl="0" algn="ctr" defTabSz="1466850">
              <a:lnSpc>
                <a:spcPct val="90000"/>
              </a:lnSpc>
              <a:spcBef>
                <a:spcPct val="0"/>
              </a:spcBef>
              <a:spcAft>
                <a:spcPct val="35000"/>
              </a:spcAft>
            </a:pPr>
            <a:endParaRPr lang="en-US" sz="3300" kern="1200"/>
          </a:p>
        </p:txBody>
      </p:sp>
      <p:sp>
        <p:nvSpPr>
          <p:cNvPr id="45" name="Text Placeholder 3"/>
          <p:cNvSpPr txBox="1">
            <a:spLocks/>
          </p:cNvSpPr>
          <p:nvPr/>
        </p:nvSpPr>
        <p:spPr>
          <a:xfrm>
            <a:off x="4389936" y="1525536"/>
            <a:ext cx="4041733" cy="30777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1000" dirty="0" smtClean="0">
                <a:solidFill>
                  <a:schemeClr val="tx2">
                    <a:lumMod val="50000"/>
                    <a:lumOff val="50000"/>
                  </a:schemeClr>
                </a:solidFill>
              </a:rPr>
              <a:t>There are many variations of passages of lorem but the majority have suffered alteration There are many  variations of passages of lorem </a:t>
            </a:r>
          </a:p>
        </p:txBody>
      </p:sp>
      <p:sp>
        <p:nvSpPr>
          <p:cNvPr id="46" name="Text Placeholder 3"/>
          <p:cNvSpPr txBox="1">
            <a:spLocks/>
          </p:cNvSpPr>
          <p:nvPr/>
        </p:nvSpPr>
        <p:spPr>
          <a:xfrm>
            <a:off x="4389937" y="2360972"/>
            <a:ext cx="4041732" cy="30777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1000" dirty="0" smtClean="0">
                <a:solidFill>
                  <a:schemeClr val="tx2">
                    <a:lumMod val="50000"/>
                    <a:lumOff val="50000"/>
                  </a:schemeClr>
                </a:solidFill>
              </a:rPr>
              <a:t>There are many variations of passages of lorem but the majority have suffered alteration There are many  variations of passages of lorem </a:t>
            </a:r>
          </a:p>
        </p:txBody>
      </p:sp>
      <p:sp>
        <p:nvSpPr>
          <p:cNvPr id="47" name="Text Placeholder 3"/>
          <p:cNvSpPr txBox="1">
            <a:spLocks/>
          </p:cNvSpPr>
          <p:nvPr/>
        </p:nvSpPr>
        <p:spPr>
          <a:xfrm>
            <a:off x="4389937" y="3128168"/>
            <a:ext cx="4041732" cy="30777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1000" dirty="0" smtClean="0">
                <a:solidFill>
                  <a:schemeClr val="tx2">
                    <a:lumMod val="50000"/>
                    <a:lumOff val="50000"/>
                  </a:schemeClr>
                </a:solidFill>
              </a:rPr>
              <a:t>There are many variations of passages of lorem but the majority have suffered alteration There are many  variations of passages of lorem </a:t>
            </a:r>
          </a:p>
        </p:txBody>
      </p:sp>
      <p:sp>
        <p:nvSpPr>
          <p:cNvPr id="49" name="Text Placeholder 3"/>
          <p:cNvSpPr txBox="1">
            <a:spLocks/>
          </p:cNvSpPr>
          <p:nvPr/>
        </p:nvSpPr>
        <p:spPr>
          <a:xfrm>
            <a:off x="4389937" y="3954318"/>
            <a:ext cx="4041732" cy="30777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1000" dirty="0" smtClean="0">
                <a:solidFill>
                  <a:schemeClr val="tx2">
                    <a:lumMod val="50000"/>
                    <a:lumOff val="50000"/>
                  </a:schemeClr>
                </a:solidFill>
              </a:rPr>
              <a:t>There are many variations of passages of lorem but the majority have suffered alteration There are many variations of passages of lorem </a:t>
            </a:r>
          </a:p>
        </p:txBody>
      </p:sp>
      <p:sp>
        <p:nvSpPr>
          <p:cNvPr id="52" name="Freeform 45"/>
          <p:cNvSpPr>
            <a:spLocks noEditPoints="1"/>
          </p:cNvSpPr>
          <p:nvPr/>
        </p:nvSpPr>
        <p:spPr bwMode="auto">
          <a:xfrm>
            <a:off x="3995931" y="1559464"/>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45"/>
          <p:cNvSpPr>
            <a:spLocks noEditPoints="1"/>
          </p:cNvSpPr>
          <p:nvPr/>
        </p:nvSpPr>
        <p:spPr bwMode="auto">
          <a:xfrm>
            <a:off x="3995931" y="238395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45"/>
          <p:cNvSpPr>
            <a:spLocks noEditPoints="1"/>
          </p:cNvSpPr>
          <p:nvPr/>
        </p:nvSpPr>
        <p:spPr bwMode="auto">
          <a:xfrm>
            <a:off x="3995931" y="3150829"/>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45"/>
          <p:cNvSpPr>
            <a:spLocks noEditPoints="1"/>
          </p:cNvSpPr>
          <p:nvPr/>
        </p:nvSpPr>
        <p:spPr bwMode="auto">
          <a:xfrm>
            <a:off x="3995931" y="3975315"/>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87"/>
          <p:cNvSpPr>
            <a:spLocks noEditPoints="1"/>
          </p:cNvSpPr>
          <p:nvPr/>
        </p:nvSpPr>
        <p:spPr bwMode="auto">
          <a:xfrm>
            <a:off x="1389342" y="1472775"/>
            <a:ext cx="531422" cy="343436"/>
          </a:xfrm>
          <a:custGeom>
            <a:avLst/>
            <a:gdLst/>
            <a:ahLst/>
            <a:cxnLst>
              <a:cxn ang="0">
                <a:pos x="68" y="25"/>
              </a:cxn>
              <a:cxn ang="0">
                <a:pos x="34" y="44"/>
              </a:cxn>
              <a:cxn ang="0">
                <a:pos x="1" y="25"/>
              </a:cxn>
              <a:cxn ang="0">
                <a:pos x="0" y="22"/>
              </a:cxn>
              <a:cxn ang="0">
                <a:pos x="1" y="20"/>
              </a:cxn>
              <a:cxn ang="0">
                <a:pos x="34" y="0"/>
              </a:cxn>
              <a:cxn ang="0">
                <a:pos x="68" y="20"/>
              </a:cxn>
              <a:cxn ang="0">
                <a:pos x="68" y="22"/>
              </a:cxn>
              <a:cxn ang="0">
                <a:pos x="68" y="25"/>
              </a:cxn>
              <a:cxn ang="0">
                <a:pos x="49" y="9"/>
              </a:cxn>
              <a:cxn ang="0">
                <a:pos x="51" y="17"/>
              </a:cxn>
              <a:cxn ang="0">
                <a:pos x="34" y="34"/>
              </a:cxn>
              <a:cxn ang="0">
                <a:pos x="17" y="17"/>
              </a:cxn>
              <a:cxn ang="0">
                <a:pos x="20" y="9"/>
              </a:cxn>
              <a:cxn ang="0">
                <a:pos x="5" y="22"/>
              </a:cxn>
              <a:cxn ang="0">
                <a:pos x="34" y="39"/>
              </a:cxn>
              <a:cxn ang="0">
                <a:pos x="64" y="22"/>
              </a:cxn>
              <a:cxn ang="0">
                <a:pos x="49" y="9"/>
              </a:cxn>
              <a:cxn ang="0">
                <a:pos x="34" y="6"/>
              </a:cxn>
              <a:cxn ang="0">
                <a:pos x="23" y="17"/>
              </a:cxn>
              <a:cxn ang="0">
                <a:pos x="25" y="19"/>
              </a:cxn>
              <a:cxn ang="0">
                <a:pos x="27" y="17"/>
              </a:cxn>
              <a:cxn ang="0">
                <a:pos x="34" y="9"/>
              </a:cxn>
              <a:cxn ang="0">
                <a:pos x="36" y="8"/>
              </a:cxn>
              <a:cxn ang="0">
                <a:pos x="34" y="6"/>
              </a:cxn>
            </a:cxnLst>
            <a:rect l="0" t="0" r="r" b="b"/>
            <a:pathLst>
              <a:path w="68" h="44">
                <a:moveTo>
                  <a:pt x="68" y="25"/>
                </a:moveTo>
                <a:cubicBezTo>
                  <a:pt x="61" y="36"/>
                  <a:pt x="48" y="44"/>
                  <a:pt x="34" y="44"/>
                </a:cubicBezTo>
                <a:cubicBezTo>
                  <a:pt x="21" y="44"/>
                  <a:pt x="8" y="36"/>
                  <a:pt x="1" y="25"/>
                </a:cubicBezTo>
                <a:cubicBezTo>
                  <a:pt x="1" y="24"/>
                  <a:pt x="0" y="23"/>
                  <a:pt x="0" y="22"/>
                </a:cubicBezTo>
                <a:cubicBezTo>
                  <a:pt x="0" y="21"/>
                  <a:pt x="1" y="20"/>
                  <a:pt x="1" y="20"/>
                </a:cubicBezTo>
                <a:cubicBezTo>
                  <a:pt x="8" y="8"/>
                  <a:pt x="21" y="0"/>
                  <a:pt x="34" y="0"/>
                </a:cubicBezTo>
                <a:cubicBezTo>
                  <a:pt x="48" y="0"/>
                  <a:pt x="61" y="8"/>
                  <a:pt x="68" y="20"/>
                </a:cubicBezTo>
                <a:cubicBezTo>
                  <a:pt x="68" y="20"/>
                  <a:pt x="68" y="21"/>
                  <a:pt x="68" y="22"/>
                </a:cubicBezTo>
                <a:cubicBezTo>
                  <a:pt x="68" y="23"/>
                  <a:pt x="68" y="24"/>
                  <a:pt x="68" y="25"/>
                </a:cubicBezTo>
                <a:close/>
                <a:moveTo>
                  <a:pt x="49" y="9"/>
                </a:moveTo>
                <a:cubicBezTo>
                  <a:pt x="51" y="11"/>
                  <a:pt x="51" y="14"/>
                  <a:pt x="51" y="17"/>
                </a:cubicBezTo>
                <a:cubicBezTo>
                  <a:pt x="51" y="27"/>
                  <a:pt x="44" y="34"/>
                  <a:pt x="34" y="34"/>
                </a:cubicBezTo>
                <a:cubicBezTo>
                  <a:pt x="25" y="34"/>
                  <a:pt x="17" y="27"/>
                  <a:pt x="17" y="17"/>
                </a:cubicBezTo>
                <a:cubicBezTo>
                  <a:pt x="17" y="14"/>
                  <a:pt x="18" y="11"/>
                  <a:pt x="20" y="9"/>
                </a:cubicBezTo>
                <a:cubicBezTo>
                  <a:pt x="14" y="12"/>
                  <a:pt x="9" y="17"/>
                  <a:pt x="5" y="22"/>
                </a:cubicBezTo>
                <a:cubicBezTo>
                  <a:pt x="12" y="32"/>
                  <a:pt x="22" y="39"/>
                  <a:pt x="34" y="39"/>
                </a:cubicBezTo>
                <a:cubicBezTo>
                  <a:pt x="47" y="39"/>
                  <a:pt x="57" y="32"/>
                  <a:pt x="64" y="22"/>
                </a:cubicBezTo>
                <a:cubicBezTo>
                  <a:pt x="60" y="17"/>
                  <a:pt x="55" y="12"/>
                  <a:pt x="49" y="9"/>
                </a:cubicBezTo>
                <a:close/>
                <a:moveTo>
                  <a:pt x="34" y="6"/>
                </a:moveTo>
                <a:cubicBezTo>
                  <a:pt x="28" y="6"/>
                  <a:pt x="23" y="11"/>
                  <a:pt x="23" y="17"/>
                </a:cubicBezTo>
                <a:cubicBezTo>
                  <a:pt x="23" y="18"/>
                  <a:pt x="24" y="19"/>
                  <a:pt x="25" y="19"/>
                </a:cubicBezTo>
                <a:cubicBezTo>
                  <a:pt x="26" y="19"/>
                  <a:pt x="27" y="18"/>
                  <a:pt x="27" y="17"/>
                </a:cubicBezTo>
                <a:cubicBezTo>
                  <a:pt x="27" y="13"/>
                  <a:pt x="30" y="9"/>
                  <a:pt x="34" y="9"/>
                </a:cubicBezTo>
                <a:cubicBezTo>
                  <a:pt x="35" y="9"/>
                  <a:pt x="36" y="9"/>
                  <a:pt x="36" y="8"/>
                </a:cubicBezTo>
                <a:cubicBezTo>
                  <a:pt x="36" y="7"/>
                  <a:pt x="35" y="6"/>
                  <a:pt x="34" y="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52"/>
          <p:cNvSpPr>
            <a:spLocks noEditPoints="1"/>
          </p:cNvSpPr>
          <p:nvPr/>
        </p:nvSpPr>
        <p:spPr bwMode="auto">
          <a:xfrm>
            <a:off x="1412894" y="2247374"/>
            <a:ext cx="484318" cy="484318"/>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6"/>
          <p:cNvSpPr>
            <a:spLocks noEditPoints="1"/>
          </p:cNvSpPr>
          <p:nvPr/>
        </p:nvSpPr>
        <p:spPr bwMode="auto">
          <a:xfrm>
            <a:off x="1423169" y="3090213"/>
            <a:ext cx="463769" cy="463769"/>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52"/>
          <p:cNvSpPr>
            <a:spLocks noEditPoints="1"/>
          </p:cNvSpPr>
          <p:nvPr/>
        </p:nvSpPr>
        <p:spPr bwMode="auto">
          <a:xfrm>
            <a:off x="1428703" y="3896711"/>
            <a:ext cx="452701" cy="418357"/>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4" name="Group 63"/>
          <p:cNvGrpSpPr/>
          <p:nvPr/>
        </p:nvGrpSpPr>
        <p:grpSpPr>
          <a:xfrm>
            <a:off x="2310038" y="1386352"/>
            <a:ext cx="1469290" cy="587716"/>
            <a:chOff x="2310038" y="1386352"/>
            <a:chExt cx="1469290" cy="587716"/>
          </a:xfrm>
        </p:grpSpPr>
        <p:sp>
          <p:nvSpPr>
            <p:cNvPr id="33" name="Freeform 32"/>
            <p:cNvSpPr/>
            <p:nvPr/>
          </p:nvSpPr>
          <p:spPr>
            <a:xfrm>
              <a:off x="2310038" y="1386352"/>
              <a:ext cx="1469290" cy="587716"/>
            </a:xfrm>
            <a:custGeom>
              <a:avLst/>
              <a:gdLst>
                <a:gd name="connsiteX0" fmla="*/ 0 w 1469290"/>
                <a:gd name="connsiteY0" fmla="*/ 0 h 587716"/>
                <a:gd name="connsiteX1" fmla="*/ 1175432 w 1469290"/>
                <a:gd name="connsiteY1" fmla="*/ 0 h 587716"/>
                <a:gd name="connsiteX2" fmla="*/ 1469290 w 1469290"/>
                <a:gd name="connsiteY2" fmla="*/ 293858 h 587716"/>
                <a:gd name="connsiteX3" fmla="*/ 1175432 w 1469290"/>
                <a:gd name="connsiteY3" fmla="*/ 587716 h 587716"/>
                <a:gd name="connsiteX4" fmla="*/ 0 w 1469290"/>
                <a:gd name="connsiteY4" fmla="*/ 587716 h 587716"/>
                <a:gd name="connsiteX5" fmla="*/ 293858 w 1469290"/>
                <a:gd name="connsiteY5" fmla="*/ 293858 h 587716"/>
                <a:gd name="connsiteX6" fmla="*/ 0 w 1469290"/>
                <a:gd name="connsiteY6" fmla="*/ 0 h 58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9290" h="587716">
                  <a:moveTo>
                    <a:pt x="0" y="0"/>
                  </a:moveTo>
                  <a:lnTo>
                    <a:pt x="1175432" y="0"/>
                  </a:lnTo>
                  <a:lnTo>
                    <a:pt x="1469290" y="293858"/>
                  </a:lnTo>
                  <a:lnTo>
                    <a:pt x="1175432" y="587716"/>
                  </a:lnTo>
                  <a:lnTo>
                    <a:pt x="0" y="587716"/>
                  </a:lnTo>
                  <a:lnTo>
                    <a:pt x="293858" y="293858"/>
                  </a:lnTo>
                  <a:lnTo>
                    <a:pt x="0" y="0"/>
                  </a:lnTo>
                  <a:close/>
                </a:path>
              </a:pathLst>
            </a:custGeom>
            <a:solidFill>
              <a:schemeClr val="bg1">
                <a:lumMod val="85000"/>
                <a:alpha val="90000"/>
              </a:schemeClr>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328148" tIns="17145" rIns="293858" bIns="17145" numCol="1" spcCol="1270" anchor="ctr" anchorCtr="0">
              <a:noAutofit/>
            </a:bodyPr>
            <a:lstStyle/>
            <a:p>
              <a:pPr lvl="0" algn="ctr" defTabSz="1200150">
                <a:lnSpc>
                  <a:spcPct val="90000"/>
                </a:lnSpc>
                <a:spcBef>
                  <a:spcPct val="0"/>
                </a:spcBef>
                <a:spcAft>
                  <a:spcPct val="35000"/>
                </a:spcAft>
              </a:pPr>
              <a:endParaRPr lang="en-US" sz="2700" kern="1200"/>
            </a:p>
          </p:txBody>
        </p:sp>
        <p:sp>
          <p:nvSpPr>
            <p:cNvPr id="60" name="Text Placeholder 3"/>
            <p:cNvSpPr txBox="1">
              <a:spLocks/>
            </p:cNvSpPr>
            <p:nvPr/>
          </p:nvSpPr>
          <p:spPr>
            <a:xfrm>
              <a:off x="2391636" y="1587877"/>
              <a:ext cx="1231106"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zh-CN" altLang="en-US" sz="1200" b="1" dirty="0">
                  <a:solidFill>
                    <a:schemeClr val="bg1">
                      <a:lumMod val="50000"/>
                    </a:schemeClr>
                  </a:solidFill>
                </a:rPr>
                <a:t>点击添加主题文字</a:t>
              </a:r>
              <a:endParaRPr kumimoji="0" lang="en-US" sz="1200" b="1" i="0" u="none" strike="noStrike" kern="1200" cap="none" spc="0" normalizeH="0" baseline="0" noProof="0" dirty="0" smtClean="0">
                <a:ln>
                  <a:noFill/>
                </a:ln>
                <a:solidFill>
                  <a:schemeClr val="bg1">
                    <a:lumMod val="50000"/>
                  </a:schemeClr>
                </a:solidFill>
                <a:effectLst/>
                <a:uLnTx/>
                <a:uFillTx/>
                <a:latin typeface="+mn-lt"/>
                <a:ea typeface="+mn-ea"/>
                <a:cs typeface="+mn-cs"/>
              </a:endParaRPr>
            </a:p>
          </p:txBody>
        </p:sp>
      </p:grpSp>
      <p:grpSp>
        <p:nvGrpSpPr>
          <p:cNvPr id="65" name="Group 64"/>
          <p:cNvGrpSpPr/>
          <p:nvPr/>
        </p:nvGrpSpPr>
        <p:grpSpPr>
          <a:xfrm>
            <a:off x="2310038" y="2193576"/>
            <a:ext cx="1469290" cy="587716"/>
            <a:chOff x="2310038" y="2193576"/>
            <a:chExt cx="1469290" cy="587716"/>
          </a:xfrm>
        </p:grpSpPr>
        <p:sp>
          <p:nvSpPr>
            <p:cNvPr id="36" name="Freeform 35"/>
            <p:cNvSpPr/>
            <p:nvPr/>
          </p:nvSpPr>
          <p:spPr>
            <a:xfrm>
              <a:off x="2310038" y="2193576"/>
              <a:ext cx="1469290" cy="587716"/>
            </a:xfrm>
            <a:custGeom>
              <a:avLst/>
              <a:gdLst>
                <a:gd name="connsiteX0" fmla="*/ 0 w 1469290"/>
                <a:gd name="connsiteY0" fmla="*/ 0 h 587716"/>
                <a:gd name="connsiteX1" fmla="*/ 1175432 w 1469290"/>
                <a:gd name="connsiteY1" fmla="*/ 0 h 587716"/>
                <a:gd name="connsiteX2" fmla="*/ 1469290 w 1469290"/>
                <a:gd name="connsiteY2" fmla="*/ 293858 h 587716"/>
                <a:gd name="connsiteX3" fmla="*/ 1175432 w 1469290"/>
                <a:gd name="connsiteY3" fmla="*/ 587716 h 587716"/>
                <a:gd name="connsiteX4" fmla="*/ 0 w 1469290"/>
                <a:gd name="connsiteY4" fmla="*/ 587716 h 587716"/>
                <a:gd name="connsiteX5" fmla="*/ 293858 w 1469290"/>
                <a:gd name="connsiteY5" fmla="*/ 293858 h 587716"/>
                <a:gd name="connsiteX6" fmla="*/ 0 w 1469290"/>
                <a:gd name="connsiteY6" fmla="*/ 0 h 58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9290" h="587716">
                  <a:moveTo>
                    <a:pt x="0" y="0"/>
                  </a:moveTo>
                  <a:lnTo>
                    <a:pt x="1175432" y="0"/>
                  </a:lnTo>
                  <a:lnTo>
                    <a:pt x="1469290" y="293858"/>
                  </a:lnTo>
                  <a:lnTo>
                    <a:pt x="1175432" y="587716"/>
                  </a:lnTo>
                  <a:lnTo>
                    <a:pt x="0" y="587716"/>
                  </a:lnTo>
                  <a:lnTo>
                    <a:pt x="293858" y="293858"/>
                  </a:lnTo>
                  <a:lnTo>
                    <a:pt x="0" y="0"/>
                  </a:lnTo>
                  <a:close/>
                </a:path>
              </a:pathLst>
            </a:custGeom>
            <a:solidFill>
              <a:schemeClr val="bg1">
                <a:lumMod val="85000"/>
                <a:alpha val="90000"/>
              </a:schemeClr>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328148" tIns="17145" rIns="293858" bIns="17145" numCol="1" spcCol="1270" anchor="ctr" anchorCtr="0">
              <a:noAutofit/>
            </a:bodyPr>
            <a:lstStyle/>
            <a:p>
              <a:pPr lvl="0" algn="ctr" defTabSz="1200150">
                <a:lnSpc>
                  <a:spcPct val="90000"/>
                </a:lnSpc>
                <a:spcBef>
                  <a:spcPct val="0"/>
                </a:spcBef>
                <a:spcAft>
                  <a:spcPct val="35000"/>
                </a:spcAft>
              </a:pPr>
              <a:endParaRPr lang="en-US" sz="2700" kern="1200"/>
            </a:p>
          </p:txBody>
        </p:sp>
        <p:sp>
          <p:nvSpPr>
            <p:cNvPr id="61" name="Text Placeholder 3"/>
            <p:cNvSpPr txBox="1">
              <a:spLocks/>
            </p:cNvSpPr>
            <p:nvPr/>
          </p:nvSpPr>
          <p:spPr>
            <a:xfrm>
              <a:off x="2453048" y="2395101"/>
              <a:ext cx="1231106"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zh-CN" altLang="en-US" sz="1200" b="1" dirty="0">
                  <a:solidFill>
                    <a:schemeClr val="bg1">
                      <a:lumMod val="50000"/>
                    </a:schemeClr>
                  </a:solidFill>
                </a:rPr>
                <a:t>点击添加主题文字</a:t>
              </a:r>
              <a:endParaRPr kumimoji="0" lang="en-US" sz="1200" b="1" i="0" u="none" strike="noStrike" kern="1200" cap="none" spc="0" normalizeH="0" baseline="0" noProof="0" dirty="0" smtClean="0">
                <a:ln>
                  <a:noFill/>
                </a:ln>
                <a:solidFill>
                  <a:schemeClr val="bg1">
                    <a:lumMod val="50000"/>
                  </a:schemeClr>
                </a:solidFill>
                <a:effectLst/>
                <a:uLnTx/>
                <a:uFillTx/>
                <a:latin typeface="+mn-lt"/>
                <a:ea typeface="+mn-ea"/>
                <a:cs typeface="+mn-cs"/>
              </a:endParaRPr>
            </a:p>
          </p:txBody>
        </p:sp>
      </p:grpSp>
      <p:grpSp>
        <p:nvGrpSpPr>
          <p:cNvPr id="66" name="Group 65"/>
          <p:cNvGrpSpPr/>
          <p:nvPr/>
        </p:nvGrpSpPr>
        <p:grpSpPr>
          <a:xfrm>
            <a:off x="2310038" y="3000800"/>
            <a:ext cx="1469290" cy="587716"/>
            <a:chOff x="2310038" y="3000800"/>
            <a:chExt cx="1469290" cy="587716"/>
          </a:xfrm>
        </p:grpSpPr>
        <p:sp>
          <p:nvSpPr>
            <p:cNvPr id="40" name="Freeform 39"/>
            <p:cNvSpPr/>
            <p:nvPr/>
          </p:nvSpPr>
          <p:spPr>
            <a:xfrm>
              <a:off x="2310038" y="3000800"/>
              <a:ext cx="1469290" cy="587716"/>
            </a:xfrm>
            <a:custGeom>
              <a:avLst/>
              <a:gdLst>
                <a:gd name="connsiteX0" fmla="*/ 0 w 1469290"/>
                <a:gd name="connsiteY0" fmla="*/ 0 h 587716"/>
                <a:gd name="connsiteX1" fmla="*/ 1175432 w 1469290"/>
                <a:gd name="connsiteY1" fmla="*/ 0 h 587716"/>
                <a:gd name="connsiteX2" fmla="*/ 1469290 w 1469290"/>
                <a:gd name="connsiteY2" fmla="*/ 293858 h 587716"/>
                <a:gd name="connsiteX3" fmla="*/ 1175432 w 1469290"/>
                <a:gd name="connsiteY3" fmla="*/ 587716 h 587716"/>
                <a:gd name="connsiteX4" fmla="*/ 0 w 1469290"/>
                <a:gd name="connsiteY4" fmla="*/ 587716 h 587716"/>
                <a:gd name="connsiteX5" fmla="*/ 293858 w 1469290"/>
                <a:gd name="connsiteY5" fmla="*/ 293858 h 587716"/>
                <a:gd name="connsiteX6" fmla="*/ 0 w 1469290"/>
                <a:gd name="connsiteY6" fmla="*/ 0 h 58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9290" h="587716">
                  <a:moveTo>
                    <a:pt x="0" y="0"/>
                  </a:moveTo>
                  <a:lnTo>
                    <a:pt x="1175432" y="0"/>
                  </a:lnTo>
                  <a:lnTo>
                    <a:pt x="1469290" y="293858"/>
                  </a:lnTo>
                  <a:lnTo>
                    <a:pt x="1175432" y="587716"/>
                  </a:lnTo>
                  <a:lnTo>
                    <a:pt x="0" y="587716"/>
                  </a:lnTo>
                  <a:lnTo>
                    <a:pt x="293858" y="293858"/>
                  </a:lnTo>
                  <a:lnTo>
                    <a:pt x="0" y="0"/>
                  </a:lnTo>
                  <a:close/>
                </a:path>
              </a:pathLst>
            </a:custGeom>
            <a:solidFill>
              <a:schemeClr val="bg1">
                <a:lumMod val="85000"/>
                <a:alpha val="90000"/>
              </a:schemeClr>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328148" tIns="17145" rIns="293858" bIns="17145" numCol="1" spcCol="1270" anchor="ctr" anchorCtr="0">
              <a:noAutofit/>
            </a:bodyPr>
            <a:lstStyle/>
            <a:p>
              <a:pPr lvl="0" algn="ctr" defTabSz="1200150">
                <a:lnSpc>
                  <a:spcPct val="90000"/>
                </a:lnSpc>
                <a:spcBef>
                  <a:spcPct val="0"/>
                </a:spcBef>
                <a:spcAft>
                  <a:spcPct val="35000"/>
                </a:spcAft>
              </a:pPr>
              <a:endParaRPr lang="en-US" sz="2700" kern="1200"/>
            </a:p>
          </p:txBody>
        </p:sp>
        <p:sp>
          <p:nvSpPr>
            <p:cNvPr id="62" name="Text Placeholder 3"/>
            <p:cNvSpPr txBox="1">
              <a:spLocks/>
            </p:cNvSpPr>
            <p:nvPr/>
          </p:nvSpPr>
          <p:spPr>
            <a:xfrm>
              <a:off x="2365187" y="3202325"/>
              <a:ext cx="1231106"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zh-CN" altLang="en-US" sz="1200" b="1" dirty="0">
                  <a:solidFill>
                    <a:schemeClr val="bg1">
                      <a:lumMod val="50000"/>
                    </a:schemeClr>
                  </a:solidFill>
                </a:rPr>
                <a:t>点击添加主题文字</a:t>
              </a:r>
              <a:endParaRPr kumimoji="0" lang="en-US" sz="1200" b="1" i="0" u="none" strike="noStrike" kern="1200" cap="none" spc="0" normalizeH="0" baseline="0" noProof="0" dirty="0" smtClean="0">
                <a:ln>
                  <a:noFill/>
                </a:ln>
                <a:solidFill>
                  <a:schemeClr val="bg1">
                    <a:lumMod val="50000"/>
                  </a:schemeClr>
                </a:solidFill>
                <a:effectLst/>
                <a:uLnTx/>
                <a:uFillTx/>
                <a:latin typeface="+mn-lt"/>
                <a:ea typeface="+mn-ea"/>
                <a:cs typeface="+mn-cs"/>
              </a:endParaRPr>
            </a:p>
          </p:txBody>
        </p:sp>
      </p:grpSp>
      <p:grpSp>
        <p:nvGrpSpPr>
          <p:cNvPr id="68" name="Group 67"/>
          <p:cNvGrpSpPr/>
          <p:nvPr/>
        </p:nvGrpSpPr>
        <p:grpSpPr>
          <a:xfrm>
            <a:off x="2310038" y="3824877"/>
            <a:ext cx="1469290" cy="587716"/>
            <a:chOff x="2310038" y="3824877"/>
            <a:chExt cx="1469290" cy="587716"/>
          </a:xfrm>
        </p:grpSpPr>
        <p:sp>
          <p:nvSpPr>
            <p:cNvPr id="43" name="Freeform 42"/>
            <p:cNvSpPr/>
            <p:nvPr/>
          </p:nvSpPr>
          <p:spPr>
            <a:xfrm>
              <a:off x="2310038" y="3824877"/>
              <a:ext cx="1469290" cy="587716"/>
            </a:xfrm>
            <a:custGeom>
              <a:avLst/>
              <a:gdLst>
                <a:gd name="connsiteX0" fmla="*/ 0 w 1469290"/>
                <a:gd name="connsiteY0" fmla="*/ 0 h 587716"/>
                <a:gd name="connsiteX1" fmla="*/ 1175432 w 1469290"/>
                <a:gd name="connsiteY1" fmla="*/ 0 h 587716"/>
                <a:gd name="connsiteX2" fmla="*/ 1469290 w 1469290"/>
                <a:gd name="connsiteY2" fmla="*/ 293858 h 587716"/>
                <a:gd name="connsiteX3" fmla="*/ 1175432 w 1469290"/>
                <a:gd name="connsiteY3" fmla="*/ 587716 h 587716"/>
                <a:gd name="connsiteX4" fmla="*/ 0 w 1469290"/>
                <a:gd name="connsiteY4" fmla="*/ 587716 h 587716"/>
                <a:gd name="connsiteX5" fmla="*/ 293858 w 1469290"/>
                <a:gd name="connsiteY5" fmla="*/ 293858 h 587716"/>
                <a:gd name="connsiteX6" fmla="*/ 0 w 1469290"/>
                <a:gd name="connsiteY6" fmla="*/ 0 h 58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9290" h="587716">
                  <a:moveTo>
                    <a:pt x="0" y="0"/>
                  </a:moveTo>
                  <a:lnTo>
                    <a:pt x="1175432" y="0"/>
                  </a:lnTo>
                  <a:lnTo>
                    <a:pt x="1469290" y="293858"/>
                  </a:lnTo>
                  <a:lnTo>
                    <a:pt x="1175432" y="587716"/>
                  </a:lnTo>
                  <a:lnTo>
                    <a:pt x="0" y="587716"/>
                  </a:lnTo>
                  <a:lnTo>
                    <a:pt x="293858" y="293858"/>
                  </a:lnTo>
                  <a:lnTo>
                    <a:pt x="0" y="0"/>
                  </a:lnTo>
                  <a:close/>
                </a:path>
              </a:pathLst>
            </a:custGeom>
            <a:solidFill>
              <a:schemeClr val="bg1">
                <a:lumMod val="85000"/>
                <a:alpha val="90000"/>
              </a:schemeClr>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328148" tIns="17145" rIns="293858" bIns="17145" numCol="1" spcCol="1270" anchor="ctr" anchorCtr="0">
              <a:noAutofit/>
            </a:bodyPr>
            <a:lstStyle/>
            <a:p>
              <a:pPr lvl="0" algn="ctr" defTabSz="1200150">
                <a:lnSpc>
                  <a:spcPct val="90000"/>
                </a:lnSpc>
                <a:spcBef>
                  <a:spcPct val="0"/>
                </a:spcBef>
                <a:spcAft>
                  <a:spcPct val="35000"/>
                </a:spcAft>
              </a:pPr>
              <a:endParaRPr lang="en-US" sz="2700" kern="1200"/>
            </a:p>
          </p:txBody>
        </p:sp>
        <p:sp>
          <p:nvSpPr>
            <p:cNvPr id="63" name="Text Placeholder 3"/>
            <p:cNvSpPr txBox="1">
              <a:spLocks/>
            </p:cNvSpPr>
            <p:nvPr/>
          </p:nvSpPr>
          <p:spPr>
            <a:xfrm>
              <a:off x="2429104" y="4026402"/>
              <a:ext cx="1231107"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zh-CN" altLang="en-US" sz="1200" b="1" dirty="0">
                  <a:solidFill>
                    <a:schemeClr val="bg1">
                      <a:lumMod val="50000"/>
                    </a:schemeClr>
                  </a:solidFill>
                </a:rPr>
                <a:t>点击添加主题文字</a:t>
              </a:r>
              <a:endParaRPr kumimoji="0" lang="en-US" sz="1200" b="1" i="0" u="none" strike="noStrike" kern="1200" cap="none" spc="0" normalizeH="0" baseline="0" noProof="0" dirty="0" smtClean="0">
                <a:ln>
                  <a:noFill/>
                </a:ln>
                <a:solidFill>
                  <a:schemeClr val="bg1">
                    <a:lumMod val="50000"/>
                  </a:schemeClr>
                </a:solidFill>
                <a:effectLst/>
                <a:uLnTx/>
                <a:uFillTx/>
                <a:latin typeface="+mn-lt"/>
                <a:ea typeface="+mn-ea"/>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0-#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56"/>
                                        </p:tgtEl>
                                        <p:attrNameLst>
                                          <p:attrName>style.visibility</p:attrName>
                                        </p:attrNameLst>
                                      </p:cBhvr>
                                      <p:to>
                                        <p:strVal val="visible"/>
                                      </p:to>
                                    </p:set>
                                    <p:anim calcmode="lin" valueType="num">
                                      <p:cBhvr>
                                        <p:cTn id="12" dur="500" fill="hold"/>
                                        <p:tgtEl>
                                          <p:spTgt spid="56"/>
                                        </p:tgtEl>
                                        <p:attrNameLst>
                                          <p:attrName>ppt_w</p:attrName>
                                        </p:attrNameLst>
                                      </p:cBhvr>
                                      <p:tavLst>
                                        <p:tav tm="0">
                                          <p:val>
                                            <p:fltVal val="0"/>
                                          </p:val>
                                        </p:tav>
                                        <p:tav tm="100000">
                                          <p:val>
                                            <p:strVal val="#ppt_w"/>
                                          </p:val>
                                        </p:tav>
                                      </p:tavLst>
                                    </p:anim>
                                    <p:anim calcmode="lin" valueType="num">
                                      <p:cBhvr>
                                        <p:cTn id="13" dur="500" fill="hold"/>
                                        <p:tgtEl>
                                          <p:spTgt spid="56"/>
                                        </p:tgtEl>
                                        <p:attrNameLst>
                                          <p:attrName>ppt_h</p:attrName>
                                        </p:attrNameLst>
                                      </p:cBhvr>
                                      <p:tavLst>
                                        <p:tav tm="0">
                                          <p:val>
                                            <p:fltVal val="0"/>
                                          </p:val>
                                        </p:tav>
                                        <p:tav tm="100000">
                                          <p:val>
                                            <p:strVal val="#ppt_h"/>
                                          </p:val>
                                        </p:tav>
                                      </p:tavLst>
                                    </p:anim>
                                    <p:animEffect transition="in" filter="fade">
                                      <p:cBhvr>
                                        <p:cTn id="14" dur="500"/>
                                        <p:tgtEl>
                                          <p:spTgt spid="56"/>
                                        </p:tgtEl>
                                      </p:cBhvr>
                                    </p:animEffect>
                                  </p:childTnLst>
                                </p:cTn>
                              </p:par>
                              <p:par>
                                <p:cTn id="15" presetID="2" presetClass="entr" presetSubtype="2" accel="50000" decel="50000" fill="hold" nodeType="withEffect">
                                  <p:stCondLst>
                                    <p:cond delay="0"/>
                                  </p:stCondLst>
                                  <p:childTnLst>
                                    <p:set>
                                      <p:cBhvr>
                                        <p:cTn id="16" dur="1" fill="hold">
                                          <p:stCondLst>
                                            <p:cond delay="0"/>
                                          </p:stCondLst>
                                        </p:cTn>
                                        <p:tgtEl>
                                          <p:spTgt spid="64"/>
                                        </p:tgtEl>
                                        <p:attrNameLst>
                                          <p:attrName>style.visibility</p:attrName>
                                        </p:attrNameLst>
                                      </p:cBhvr>
                                      <p:to>
                                        <p:strVal val="visible"/>
                                      </p:to>
                                    </p:set>
                                    <p:anim calcmode="lin" valueType="num">
                                      <p:cBhvr additive="base">
                                        <p:cTn id="17" dur="500" fill="hold"/>
                                        <p:tgtEl>
                                          <p:spTgt spid="64"/>
                                        </p:tgtEl>
                                        <p:attrNameLst>
                                          <p:attrName>ppt_x</p:attrName>
                                        </p:attrNameLst>
                                      </p:cBhvr>
                                      <p:tavLst>
                                        <p:tav tm="0">
                                          <p:val>
                                            <p:strVal val="1+#ppt_w/2"/>
                                          </p:val>
                                        </p:tav>
                                        <p:tav tm="100000">
                                          <p:val>
                                            <p:strVal val="#ppt_x"/>
                                          </p:val>
                                        </p:tav>
                                      </p:tavLst>
                                    </p:anim>
                                    <p:anim calcmode="lin" valueType="num">
                                      <p:cBhvr additive="base">
                                        <p:cTn id="18" dur="500" fill="hold"/>
                                        <p:tgtEl>
                                          <p:spTgt spid="64"/>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53" presetClass="entr" presetSubtype="0" fill="hold" grpId="0" nodeType="afterEffect">
                                  <p:stCondLst>
                                    <p:cond delay="0"/>
                                  </p:stCondLst>
                                  <p:childTnLst>
                                    <p:set>
                                      <p:cBhvr>
                                        <p:cTn id="21" dur="1" fill="hold">
                                          <p:stCondLst>
                                            <p:cond delay="0"/>
                                          </p:stCondLst>
                                        </p:cTn>
                                        <p:tgtEl>
                                          <p:spTgt spid="52"/>
                                        </p:tgtEl>
                                        <p:attrNameLst>
                                          <p:attrName>style.visibility</p:attrName>
                                        </p:attrNameLst>
                                      </p:cBhvr>
                                      <p:to>
                                        <p:strVal val="visible"/>
                                      </p:to>
                                    </p:set>
                                    <p:anim calcmode="lin" valueType="num">
                                      <p:cBhvr>
                                        <p:cTn id="22" dur="500" fill="hold"/>
                                        <p:tgtEl>
                                          <p:spTgt spid="52"/>
                                        </p:tgtEl>
                                        <p:attrNameLst>
                                          <p:attrName>ppt_w</p:attrName>
                                        </p:attrNameLst>
                                      </p:cBhvr>
                                      <p:tavLst>
                                        <p:tav tm="0">
                                          <p:val>
                                            <p:fltVal val="0"/>
                                          </p:val>
                                        </p:tav>
                                        <p:tav tm="100000">
                                          <p:val>
                                            <p:strVal val="#ppt_w"/>
                                          </p:val>
                                        </p:tav>
                                      </p:tavLst>
                                    </p:anim>
                                    <p:anim calcmode="lin" valueType="num">
                                      <p:cBhvr>
                                        <p:cTn id="23" dur="500" fill="hold"/>
                                        <p:tgtEl>
                                          <p:spTgt spid="52"/>
                                        </p:tgtEl>
                                        <p:attrNameLst>
                                          <p:attrName>ppt_h</p:attrName>
                                        </p:attrNameLst>
                                      </p:cBhvr>
                                      <p:tavLst>
                                        <p:tav tm="0">
                                          <p:val>
                                            <p:fltVal val="0"/>
                                          </p:val>
                                        </p:tav>
                                        <p:tav tm="100000">
                                          <p:val>
                                            <p:strVal val="#ppt_h"/>
                                          </p:val>
                                        </p:tav>
                                      </p:tavLst>
                                    </p:anim>
                                    <p:animEffect transition="in" filter="fade">
                                      <p:cBhvr>
                                        <p:cTn id="24" dur="500"/>
                                        <p:tgtEl>
                                          <p:spTgt spid="52"/>
                                        </p:tgtEl>
                                      </p:cBhvr>
                                    </p:animEffect>
                                  </p:childTnLst>
                                </p:cTn>
                              </p:par>
                              <p:par>
                                <p:cTn id="25" presetID="2" presetClass="entr" presetSubtype="2" accel="50000" decel="50000" fill="hold" grpId="0" nodeType="withEffect">
                                  <p:stCondLst>
                                    <p:cond delay="0"/>
                                  </p:stCondLst>
                                  <p:childTnLst>
                                    <p:set>
                                      <p:cBhvr>
                                        <p:cTn id="26" dur="1" fill="hold">
                                          <p:stCondLst>
                                            <p:cond delay="0"/>
                                          </p:stCondLst>
                                        </p:cTn>
                                        <p:tgtEl>
                                          <p:spTgt spid="45"/>
                                        </p:tgtEl>
                                        <p:attrNameLst>
                                          <p:attrName>style.visibility</p:attrName>
                                        </p:attrNameLst>
                                      </p:cBhvr>
                                      <p:to>
                                        <p:strVal val="visible"/>
                                      </p:to>
                                    </p:set>
                                    <p:anim calcmode="lin" valueType="num">
                                      <p:cBhvr additive="base">
                                        <p:cTn id="27" dur="500" fill="hold"/>
                                        <p:tgtEl>
                                          <p:spTgt spid="45"/>
                                        </p:tgtEl>
                                        <p:attrNameLst>
                                          <p:attrName>ppt_x</p:attrName>
                                        </p:attrNameLst>
                                      </p:cBhvr>
                                      <p:tavLst>
                                        <p:tav tm="0">
                                          <p:val>
                                            <p:strVal val="1+#ppt_w/2"/>
                                          </p:val>
                                        </p:tav>
                                        <p:tav tm="100000">
                                          <p:val>
                                            <p:strVal val="#ppt_x"/>
                                          </p:val>
                                        </p:tav>
                                      </p:tavLst>
                                    </p:anim>
                                    <p:anim calcmode="lin" valueType="num">
                                      <p:cBhvr additive="base">
                                        <p:cTn id="28" dur="500" fill="hold"/>
                                        <p:tgtEl>
                                          <p:spTgt spid="45"/>
                                        </p:tgtEl>
                                        <p:attrNameLst>
                                          <p:attrName>ppt_y</p:attrName>
                                        </p:attrNameLst>
                                      </p:cBhvr>
                                      <p:tavLst>
                                        <p:tav tm="0">
                                          <p:val>
                                            <p:strVal val="#ppt_y"/>
                                          </p:val>
                                        </p:tav>
                                        <p:tav tm="100000">
                                          <p:val>
                                            <p:strVal val="#ppt_y"/>
                                          </p:val>
                                        </p:tav>
                                      </p:tavLst>
                                    </p:anim>
                                  </p:childTnLst>
                                </p:cTn>
                              </p:par>
                            </p:childTnLst>
                          </p:cTn>
                        </p:par>
                        <p:par>
                          <p:cTn id="29" fill="hold">
                            <p:stCondLst>
                              <p:cond delay="1500"/>
                            </p:stCondLst>
                            <p:childTnLst>
                              <p:par>
                                <p:cTn id="30" presetID="2" presetClass="entr" presetSubtype="8" accel="50000" decel="50000" fill="hold" grpId="0" nodeType="afterEffect">
                                  <p:stCondLst>
                                    <p:cond delay="0"/>
                                  </p:stCondLst>
                                  <p:childTnLst>
                                    <p:set>
                                      <p:cBhvr>
                                        <p:cTn id="31" dur="1" fill="hold">
                                          <p:stCondLst>
                                            <p:cond delay="0"/>
                                          </p:stCondLst>
                                        </p:cTn>
                                        <p:tgtEl>
                                          <p:spTgt spid="35"/>
                                        </p:tgtEl>
                                        <p:attrNameLst>
                                          <p:attrName>style.visibility</p:attrName>
                                        </p:attrNameLst>
                                      </p:cBhvr>
                                      <p:to>
                                        <p:strVal val="visible"/>
                                      </p:to>
                                    </p:set>
                                    <p:anim calcmode="lin" valueType="num">
                                      <p:cBhvr additive="base">
                                        <p:cTn id="32" dur="500" fill="hold"/>
                                        <p:tgtEl>
                                          <p:spTgt spid="35"/>
                                        </p:tgtEl>
                                        <p:attrNameLst>
                                          <p:attrName>ppt_x</p:attrName>
                                        </p:attrNameLst>
                                      </p:cBhvr>
                                      <p:tavLst>
                                        <p:tav tm="0">
                                          <p:val>
                                            <p:strVal val="0-#ppt_w/2"/>
                                          </p:val>
                                        </p:tav>
                                        <p:tav tm="100000">
                                          <p:val>
                                            <p:strVal val="#ppt_x"/>
                                          </p:val>
                                        </p:tav>
                                      </p:tavLst>
                                    </p:anim>
                                    <p:anim calcmode="lin" valueType="num">
                                      <p:cBhvr additive="base">
                                        <p:cTn id="33" dur="500" fill="hold"/>
                                        <p:tgtEl>
                                          <p:spTgt spid="35"/>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53" presetClass="entr" presetSubtype="0" fill="hold" grpId="0" nodeType="afterEffect">
                                  <p:stCondLst>
                                    <p:cond delay="0"/>
                                  </p:stCondLst>
                                  <p:childTnLst>
                                    <p:set>
                                      <p:cBhvr>
                                        <p:cTn id="36" dur="1" fill="hold">
                                          <p:stCondLst>
                                            <p:cond delay="0"/>
                                          </p:stCondLst>
                                        </p:cTn>
                                        <p:tgtEl>
                                          <p:spTgt spid="57"/>
                                        </p:tgtEl>
                                        <p:attrNameLst>
                                          <p:attrName>style.visibility</p:attrName>
                                        </p:attrNameLst>
                                      </p:cBhvr>
                                      <p:to>
                                        <p:strVal val="visible"/>
                                      </p:to>
                                    </p:set>
                                    <p:anim calcmode="lin" valueType="num">
                                      <p:cBhvr>
                                        <p:cTn id="37" dur="500" fill="hold"/>
                                        <p:tgtEl>
                                          <p:spTgt spid="57"/>
                                        </p:tgtEl>
                                        <p:attrNameLst>
                                          <p:attrName>ppt_w</p:attrName>
                                        </p:attrNameLst>
                                      </p:cBhvr>
                                      <p:tavLst>
                                        <p:tav tm="0">
                                          <p:val>
                                            <p:fltVal val="0"/>
                                          </p:val>
                                        </p:tav>
                                        <p:tav tm="100000">
                                          <p:val>
                                            <p:strVal val="#ppt_w"/>
                                          </p:val>
                                        </p:tav>
                                      </p:tavLst>
                                    </p:anim>
                                    <p:anim calcmode="lin" valueType="num">
                                      <p:cBhvr>
                                        <p:cTn id="38" dur="500" fill="hold"/>
                                        <p:tgtEl>
                                          <p:spTgt spid="57"/>
                                        </p:tgtEl>
                                        <p:attrNameLst>
                                          <p:attrName>ppt_h</p:attrName>
                                        </p:attrNameLst>
                                      </p:cBhvr>
                                      <p:tavLst>
                                        <p:tav tm="0">
                                          <p:val>
                                            <p:fltVal val="0"/>
                                          </p:val>
                                        </p:tav>
                                        <p:tav tm="100000">
                                          <p:val>
                                            <p:strVal val="#ppt_h"/>
                                          </p:val>
                                        </p:tav>
                                      </p:tavLst>
                                    </p:anim>
                                    <p:animEffect transition="in" filter="fade">
                                      <p:cBhvr>
                                        <p:cTn id="39" dur="500"/>
                                        <p:tgtEl>
                                          <p:spTgt spid="57"/>
                                        </p:tgtEl>
                                      </p:cBhvr>
                                    </p:animEffect>
                                  </p:childTnLst>
                                </p:cTn>
                              </p:par>
                              <p:par>
                                <p:cTn id="40" presetID="2" presetClass="entr" presetSubtype="2" accel="50000" decel="50000" fill="hold" nodeType="withEffect">
                                  <p:stCondLst>
                                    <p:cond delay="0"/>
                                  </p:stCondLst>
                                  <p:childTnLst>
                                    <p:set>
                                      <p:cBhvr>
                                        <p:cTn id="41" dur="1" fill="hold">
                                          <p:stCondLst>
                                            <p:cond delay="0"/>
                                          </p:stCondLst>
                                        </p:cTn>
                                        <p:tgtEl>
                                          <p:spTgt spid="65"/>
                                        </p:tgtEl>
                                        <p:attrNameLst>
                                          <p:attrName>style.visibility</p:attrName>
                                        </p:attrNameLst>
                                      </p:cBhvr>
                                      <p:to>
                                        <p:strVal val="visible"/>
                                      </p:to>
                                    </p:set>
                                    <p:anim calcmode="lin" valueType="num">
                                      <p:cBhvr additive="base">
                                        <p:cTn id="42" dur="500" fill="hold"/>
                                        <p:tgtEl>
                                          <p:spTgt spid="65"/>
                                        </p:tgtEl>
                                        <p:attrNameLst>
                                          <p:attrName>ppt_x</p:attrName>
                                        </p:attrNameLst>
                                      </p:cBhvr>
                                      <p:tavLst>
                                        <p:tav tm="0">
                                          <p:val>
                                            <p:strVal val="1+#ppt_w/2"/>
                                          </p:val>
                                        </p:tav>
                                        <p:tav tm="100000">
                                          <p:val>
                                            <p:strVal val="#ppt_x"/>
                                          </p:val>
                                        </p:tav>
                                      </p:tavLst>
                                    </p:anim>
                                    <p:anim calcmode="lin" valueType="num">
                                      <p:cBhvr additive="base">
                                        <p:cTn id="43" dur="500" fill="hold"/>
                                        <p:tgtEl>
                                          <p:spTgt spid="65"/>
                                        </p:tgtEl>
                                        <p:attrNameLst>
                                          <p:attrName>ppt_y</p:attrName>
                                        </p:attrNameLst>
                                      </p:cBhvr>
                                      <p:tavLst>
                                        <p:tav tm="0">
                                          <p:val>
                                            <p:strVal val="#ppt_y"/>
                                          </p:val>
                                        </p:tav>
                                        <p:tav tm="100000">
                                          <p:val>
                                            <p:strVal val="#ppt_y"/>
                                          </p:val>
                                        </p:tav>
                                      </p:tavLst>
                                    </p:anim>
                                  </p:childTnLst>
                                </p:cTn>
                              </p:par>
                            </p:childTnLst>
                          </p:cTn>
                        </p:par>
                        <p:par>
                          <p:cTn id="44" fill="hold">
                            <p:stCondLst>
                              <p:cond delay="2500"/>
                            </p:stCondLst>
                            <p:childTnLst>
                              <p:par>
                                <p:cTn id="45" presetID="53" presetClass="entr" presetSubtype="0" fill="hold" grpId="0" nodeType="afterEffect">
                                  <p:stCondLst>
                                    <p:cond delay="0"/>
                                  </p:stCondLst>
                                  <p:childTnLst>
                                    <p:set>
                                      <p:cBhvr>
                                        <p:cTn id="46" dur="1" fill="hold">
                                          <p:stCondLst>
                                            <p:cond delay="0"/>
                                          </p:stCondLst>
                                        </p:cTn>
                                        <p:tgtEl>
                                          <p:spTgt spid="53"/>
                                        </p:tgtEl>
                                        <p:attrNameLst>
                                          <p:attrName>style.visibility</p:attrName>
                                        </p:attrNameLst>
                                      </p:cBhvr>
                                      <p:to>
                                        <p:strVal val="visible"/>
                                      </p:to>
                                    </p:set>
                                    <p:anim calcmode="lin" valueType="num">
                                      <p:cBhvr>
                                        <p:cTn id="47" dur="500" fill="hold"/>
                                        <p:tgtEl>
                                          <p:spTgt spid="53"/>
                                        </p:tgtEl>
                                        <p:attrNameLst>
                                          <p:attrName>ppt_w</p:attrName>
                                        </p:attrNameLst>
                                      </p:cBhvr>
                                      <p:tavLst>
                                        <p:tav tm="0">
                                          <p:val>
                                            <p:fltVal val="0"/>
                                          </p:val>
                                        </p:tav>
                                        <p:tav tm="100000">
                                          <p:val>
                                            <p:strVal val="#ppt_w"/>
                                          </p:val>
                                        </p:tav>
                                      </p:tavLst>
                                    </p:anim>
                                    <p:anim calcmode="lin" valueType="num">
                                      <p:cBhvr>
                                        <p:cTn id="48" dur="500" fill="hold"/>
                                        <p:tgtEl>
                                          <p:spTgt spid="53"/>
                                        </p:tgtEl>
                                        <p:attrNameLst>
                                          <p:attrName>ppt_h</p:attrName>
                                        </p:attrNameLst>
                                      </p:cBhvr>
                                      <p:tavLst>
                                        <p:tav tm="0">
                                          <p:val>
                                            <p:fltVal val="0"/>
                                          </p:val>
                                        </p:tav>
                                        <p:tav tm="100000">
                                          <p:val>
                                            <p:strVal val="#ppt_h"/>
                                          </p:val>
                                        </p:tav>
                                      </p:tavLst>
                                    </p:anim>
                                    <p:animEffect transition="in" filter="fade">
                                      <p:cBhvr>
                                        <p:cTn id="49" dur="500"/>
                                        <p:tgtEl>
                                          <p:spTgt spid="53"/>
                                        </p:tgtEl>
                                      </p:cBhvr>
                                    </p:animEffect>
                                  </p:childTnLst>
                                </p:cTn>
                              </p:par>
                              <p:par>
                                <p:cTn id="50" presetID="2" presetClass="entr" presetSubtype="2" accel="50000" decel="50000" fill="hold" grpId="0" nodeType="withEffect">
                                  <p:stCondLst>
                                    <p:cond delay="0"/>
                                  </p:stCondLst>
                                  <p:childTnLst>
                                    <p:set>
                                      <p:cBhvr>
                                        <p:cTn id="51" dur="1" fill="hold">
                                          <p:stCondLst>
                                            <p:cond delay="0"/>
                                          </p:stCondLst>
                                        </p:cTn>
                                        <p:tgtEl>
                                          <p:spTgt spid="46"/>
                                        </p:tgtEl>
                                        <p:attrNameLst>
                                          <p:attrName>style.visibility</p:attrName>
                                        </p:attrNameLst>
                                      </p:cBhvr>
                                      <p:to>
                                        <p:strVal val="visible"/>
                                      </p:to>
                                    </p:set>
                                    <p:anim calcmode="lin" valueType="num">
                                      <p:cBhvr additive="base">
                                        <p:cTn id="52" dur="500" fill="hold"/>
                                        <p:tgtEl>
                                          <p:spTgt spid="46"/>
                                        </p:tgtEl>
                                        <p:attrNameLst>
                                          <p:attrName>ppt_x</p:attrName>
                                        </p:attrNameLst>
                                      </p:cBhvr>
                                      <p:tavLst>
                                        <p:tav tm="0">
                                          <p:val>
                                            <p:strVal val="1+#ppt_w/2"/>
                                          </p:val>
                                        </p:tav>
                                        <p:tav tm="100000">
                                          <p:val>
                                            <p:strVal val="#ppt_x"/>
                                          </p:val>
                                        </p:tav>
                                      </p:tavLst>
                                    </p:anim>
                                    <p:anim calcmode="lin" valueType="num">
                                      <p:cBhvr additive="base">
                                        <p:cTn id="53" dur="500" fill="hold"/>
                                        <p:tgtEl>
                                          <p:spTgt spid="46"/>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2" presetClass="entr" presetSubtype="8" accel="50000" decel="50000" fill="hold" grpId="0" nodeType="afterEffect">
                                  <p:stCondLst>
                                    <p:cond delay="0"/>
                                  </p:stCondLst>
                                  <p:childTnLst>
                                    <p:set>
                                      <p:cBhvr>
                                        <p:cTn id="56" dur="1" fill="hold">
                                          <p:stCondLst>
                                            <p:cond delay="0"/>
                                          </p:stCondLst>
                                        </p:cTn>
                                        <p:tgtEl>
                                          <p:spTgt spid="39"/>
                                        </p:tgtEl>
                                        <p:attrNameLst>
                                          <p:attrName>style.visibility</p:attrName>
                                        </p:attrNameLst>
                                      </p:cBhvr>
                                      <p:to>
                                        <p:strVal val="visible"/>
                                      </p:to>
                                    </p:set>
                                    <p:anim calcmode="lin" valueType="num">
                                      <p:cBhvr additive="base">
                                        <p:cTn id="57" dur="500" fill="hold"/>
                                        <p:tgtEl>
                                          <p:spTgt spid="39"/>
                                        </p:tgtEl>
                                        <p:attrNameLst>
                                          <p:attrName>ppt_x</p:attrName>
                                        </p:attrNameLst>
                                      </p:cBhvr>
                                      <p:tavLst>
                                        <p:tav tm="0">
                                          <p:val>
                                            <p:strVal val="0-#ppt_w/2"/>
                                          </p:val>
                                        </p:tav>
                                        <p:tav tm="100000">
                                          <p:val>
                                            <p:strVal val="#ppt_x"/>
                                          </p:val>
                                        </p:tav>
                                      </p:tavLst>
                                    </p:anim>
                                    <p:anim calcmode="lin" valueType="num">
                                      <p:cBhvr additive="base">
                                        <p:cTn id="58" dur="500" fill="hold"/>
                                        <p:tgtEl>
                                          <p:spTgt spid="39"/>
                                        </p:tgtEl>
                                        <p:attrNameLst>
                                          <p:attrName>ppt_y</p:attrName>
                                        </p:attrNameLst>
                                      </p:cBhvr>
                                      <p:tavLst>
                                        <p:tav tm="0">
                                          <p:val>
                                            <p:strVal val="#ppt_y"/>
                                          </p:val>
                                        </p:tav>
                                        <p:tav tm="100000">
                                          <p:val>
                                            <p:strVal val="#ppt_y"/>
                                          </p:val>
                                        </p:tav>
                                      </p:tavLst>
                                    </p:anim>
                                  </p:childTnLst>
                                </p:cTn>
                              </p:par>
                            </p:childTnLst>
                          </p:cTn>
                        </p:par>
                        <p:par>
                          <p:cTn id="59" fill="hold">
                            <p:stCondLst>
                              <p:cond delay="3500"/>
                            </p:stCondLst>
                            <p:childTnLst>
                              <p:par>
                                <p:cTn id="60" presetID="53" presetClass="entr" presetSubtype="0" fill="hold" grpId="0" nodeType="afterEffect">
                                  <p:stCondLst>
                                    <p:cond delay="0"/>
                                  </p:stCondLst>
                                  <p:childTnLst>
                                    <p:set>
                                      <p:cBhvr>
                                        <p:cTn id="61" dur="1" fill="hold">
                                          <p:stCondLst>
                                            <p:cond delay="0"/>
                                          </p:stCondLst>
                                        </p:cTn>
                                        <p:tgtEl>
                                          <p:spTgt spid="58"/>
                                        </p:tgtEl>
                                        <p:attrNameLst>
                                          <p:attrName>style.visibility</p:attrName>
                                        </p:attrNameLst>
                                      </p:cBhvr>
                                      <p:to>
                                        <p:strVal val="visible"/>
                                      </p:to>
                                    </p:set>
                                    <p:anim calcmode="lin" valueType="num">
                                      <p:cBhvr>
                                        <p:cTn id="62" dur="500" fill="hold"/>
                                        <p:tgtEl>
                                          <p:spTgt spid="58"/>
                                        </p:tgtEl>
                                        <p:attrNameLst>
                                          <p:attrName>ppt_w</p:attrName>
                                        </p:attrNameLst>
                                      </p:cBhvr>
                                      <p:tavLst>
                                        <p:tav tm="0">
                                          <p:val>
                                            <p:fltVal val="0"/>
                                          </p:val>
                                        </p:tav>
                                        <p:tav tm="100000">
                                          <p:val>
                                            <p:strVal val="#ppt_w"/>
                                          </p:val>
                                        </p:tav>
                                      </p:tavLst>
                                    </p:anim>
                                    <p:anim calcmode="lin" valueType="num">
                                      <p:cBhvr>
                                        <p:cTn id="63" dur="500" fill="hold"/>
                                        <p:tgtEl>
                                          <p:spTgt spid="58"/>
                                        </p:tgtEl>
                                        <p:attrNameLst>
                                          <p:attrName>ppt_h</p:attrName>
                                        </p:attrNameLst>
                                      </p:cBhvr>
                                      <p:tavLst>
                                        <p:tav tm="0">
                                          <p:val>
                                            <p:fltVal val="0"/>
                                          </p:val>
                                        </p:tav>
                                        <p:tav tm="100000">
                                          <p:val>
                                            <p:strVal val="#ppt_h"/>
                                          </p:val>
                                        </p:tav>
                                      </p:tavLst>
                                    </p:anim>
                                    <p:animEffect transition="in" filter="fade">
                                      <p:cBhvr>
                                        <p:cTn id="64" dur="500"/>
                                        <p:tgtEl>
                                          <p:spTgt spid="58"/>
                                        </p:tgtEl>
                                      </p:cBhvr>
                                    </p:animEffect>
                                  </p:childTnLst>
                                </p:cTn>
                              </p:par>
                              <p:par>
                                <p:cTn id="65" presetID="2" presetClass="entr" presetSubtype="2" accel="50000" decel="50000" fill="hold" nodeType="withEffect">
                                  <p:stCondLst>
                                    <p:cond delay="0"/>
                                  </p:stCondLst>
                                  <p:childTnLst>
                                    <p:set>
                                      <p:cBhvr>
                                        <p:cTn id="66" dur="1" fill="hold">
                                          <p:stCondLst>
                                            <p:cond delay="0"/>
                                          </p:stCondLst>
                                        </p:cTn>
                                        <p:tgtEl>
                                          <p:spTgt spid="66"/>
                                        </p:tgtEl>
                                        <p:attrNameLst>
                                          <p:attrName>style.visibility</p:attrName>
                                        </p:attrNameLst>
                                      </p:cBhvr>
                                      <p:to>
                                        <p:strVal val="visible"/>
                                      </p:to>
                                    </p:set>
                                    <p:anim calcmode="lin" valueType="num">
                                      <p:cBhvr additive="base">
                                        <p:cTn id="67" dur="500" fill="hold"/>
                                        <p:tgtEl>
                                          <p:spTgt spid="66"/>
                                        </p:tgtEl>
                                        <p:attrNameLst>
                                          <p:attrName>ppt_x</p:attrName>
                                        </p:attrNameLst>
                                      </p:cBhvr>
                                      <p:tavLst>
                                        <p:tav tm="0">
                                          <p:val>
                                            <p:strVal val="1+#ppt_w/2"/>
                                          </p:val>
                                        </p:tav>
                                        <p:tav tm="100000">
                                          <p:val>
                                            <p:strVal val="#ppt_x"/>
                                          </p:val>
                                        </p:tav>
                                      </p:tavLst>
                                    </p:anim>
                                    <p:anim calcmode="lin" valueType="num">
                                      <p:cBhvr additive="base">
                                        <p:cTn id="68" dur="500" fill="hold"/>
                                        <p:tgtEl>
                                          <p:spTgt spid="66"/>
                                        </p:tgtEl>
                                        <p:attrNameLst>
                                          <p:attrName>ppt_y</p:attrName>
                                        </p:attrNameLst>
                                      </p:cBhvr>
                                      <p:tavLst>
                                        <p:tav tm="0">
                                          <p:val>
                                            <p:strVal val="#ppt_y"/>
                                          </p:val>
                                        </p:tav>
                                        <p:tav tm="100000">
                                          <p:val>
                                            <p:strVal val="#ppt_y"/>
                                          </p:val>
                                        </p:tav>
                                      </p:tavLst>
                                    </p:anim>
                                  </p:childTnLst>
                                </p:cTn>
                              </p:par>
                            </p:childTnLst>
                          </p:cTn>
                        </p:par>
                        <p:par>
                          <p:cTn id="69" fill="hold">
                            <p:stCondLst>
                              <p:cond delay="4000"/>
                            </p:stCondLst>
                            <p:childTnLst>
                              <p:par>
                                <p:cTn id="70" presetID="53" presetClass="entr" presetSubtype="0" fill="hold" grpId="0" nodeType="afterEffect">
                                  <p:stCondLst>
                                    <p:cond delay="0"/>
                                  </p:stCondLst>
                                  <p:childTnLst>
                                    <p:set>
                                      <p:cBhvr>
                                        <p:cTn id="71" dur="1" fill="hold">
                                          <p:stCondLst>
                                            <p:cond delay="0"/>
                                          </p:stCondLst>
                                        </p:cTn>
                                        <p:tgtEl>
                                          <p:spTgt spid="54"/>
                                        </p:tgtEl>
                                        <p:attrNameLst>
                                          <p:attrName>style.visibility</p:attrName>
                                        </p:attrNameLst>
                                      </p:cBhvr>
                                      <p:to>
                                        <p:strVal val="visible"/>
                                      </p:to>
                                    </p:set>
                                    <p:anim calcmode="lin" valueType="num">
                                      <p:cBhvr>
                                        <p:cTn id="72" dur="500" fill="hold"/>
                                        <p:tgtEl>
                                          <p:spTgt spid="54"/>
                                        </p:tgtEl>
                                        <p:attrNameLst>
                                          <p:attrName>ppt_w</p:attrName>
                                        </p:attrNameLst>
                                      </p:cBhvr>
                                      <p:tavLst>
                                        <p:tav tm="0">
                                          <p:val>
                                            <p:fltVal val="0"/>
                                          </p:val>
                                        </p:tav>
                                        <p:tav tm="100000">
                                          <p:val>
                                            <p:strVal val="#ppt_w"/>
                                          </p:val>
                                        </p:tav>
                                      </p:tavLst>
                                    </p:anim>
                                    <p:anim calcmode="lin" valueType="num">
                                      <p:cBhvr>
                                        <p:cTn id="73" dur="500" fill="hold"/>
                                        <p:tgtEl>
                                          <p:spTgt spid="54"/>
                                        </p:tgtEl>
                                        <p:attrNameLst>
                                          <p:attrName>ppt_h</p:attrName>
                                        </p:attrNameLst>
                                      </p:cBhvr>
                                      <p:tavLst>
                                        <p:tav tm="0">
                                          <p:val>
                                            <p:fltVal val="0"/>
                                          </p:val>
                                        </p:tav>
                                        <p:tav tm="100000">
                                          <p:val>
                                            <p:strVal val="#ppt_h"/>
                                          </p:val>
                                        </p:tav>
                                      </p:tavLst>
                                    </p:anim>
                                    <p:animEffect transition="in" filter="fade">
                                      <p:cBhvr>
                                        <p:cTn id="74" dur="500"/>
                                        <p:tgtEl>
                                          <p:spTgt spid="54"/>
                                        </p:tgtEl>
                                      </p:cBhvr>
                                    </p:animEffect>
                                  </p:childTnLst>
                                </p:cTn>
                              </p:par>
                              <p:par>
                                <p:cTn id="75" presetID="2" presetClass="entr" presetSubtype="2" accel="50000" decel="50000" fill="hold" grpId="0" nodeType="withEffect">
                                  <p:stCondLst>
                                    <p:cond delay="0"/>
                                  </p:stCondLst>
                                  <p:childTnLst>
                                    <p:set>
                                      <p:cBhvr>
                                        <p:cTn id="76" dur="1" fill="hold">
                                          <p:stCondLst>
                                            <p:cond delay="0"/>
                                          </p:stCondLst>
                                        </p:cTn>
                                        <p:tgtEl>
                                          <p:spTgt spid="47"/>
                                        </p:tgtEl>
                                        <p:attrNameLst>
                                          <p:attrName>style.visibility</p:attrName>
                                        </p:attrNameLst>
                                      </p:cBhvr>
                                      <p:to>
                                        <p:strVal val="visible"/>
                                      </p:to>
                                    </p:set>
                                    <p:anim calcmode="lin" valueType="num">
                                      <p:cBhvr additive="base">
                                        <p:cTn id="77" dur="500" fill="hold"/>
                                        <p:tgtEl>
                                          <p:spTgt spid="47"/>
                                        </p:tgtEl>
                                        <p:attrNameLst>
                                          <p:attrName>ppt_x</p:attrName>
                                        </p:attrNameLst>
                                      </p:cBhvr>
                                      <p:tavLst>
                                        <p:tav tm="0">
                                          <p:val>
                                            <p:strVal val="1+#ppt_w/2"/>
                                          </p:val>
                                        </p:tav>
                                        <p:tav tm="100000">
                                          <p:val>
                                            <p:strVal val="#ppt_x"/>
                                          </p:val>
                                        </p:tav>
                                      </p:tavLst>
                                    </p:anim>
                                    <p:anim calcmode="lin" valueType="num">
                                      <p:cBhvr additive="base">
                                        <p:cTn id="78" dur="500" fill="hold"/>
                                        <p:tgtEl>
                                          <p:spTgt spid="47"/>
                                        </p:tgtEl>
                                        <p:attrNameLst>
                                          <p:attrName>ppt_y</p:attrName>
                                        </p:attrNameLst>
                                      </p:cBhvr>
                                      <p:tavLst>
                                        <p:tav tm="0">
                                          <p:val>
                                            <p:strVal val="#ppt_y"/>
                                          </p:val>
                                        </p:tav>
                                        <p:tav tm="100000">
                                          <p:val>
                                            <p:strVal val="#ppt_y"/>
                                          </p:val>
                                        </p:tav>
                                      </p:tavLst>
                                    </p:anim>
                                  </p:childTnLst>
                                </p:cTn>
                              </p:par>
                            </p:childTnLst>
                          </p:cTn>
                        </p:par>
                        <p:par>
                          <p:cTn id="79" fill="hold">
                            <p:stCondLst>
                              <p:cond delay="4500"/>
                            </p:stCondLst>
                            <p:childTnLst>
                              <p:par>
                                <p:cTn id="80" presetID="2" presetClass="entr" presetSubtype="8" accel="50000" decel="50000" fill="hold" grpId="0" nodeType="afterEffect">
                                  <p:stCondLst>
                                    <p:cond delay="0"/>
                                  </p:stCondLst>
                                  <p:childTnLst>
                                    <p:set>
                                      <p:cBhvr>
                                        <p:cTn id="81" dur="1" fill="hold">
                                          <p:stCondLst>
                                            <p:cond delay="0"/>
                                          </p:stCondLst>
                                        </p:cTn>
                                        <p:tgtEl>
                                          <p:spTgt spid="42"/>
                                        </p:tgtEl>
                                        <p:attrNameLst>
                                          <p:attrName>style.visibility</p:attrName>
                                        </p:attrNameLst>
                                      </p:cBhvr>
                                      <p:to>
                                        <p:strVal val="visible"/>
                                      </p:to>
                                    </p:set>
                                    <p:anim calcmode="lin" valueType="num">
                                      <p:cBhvr additive="base">
                                        <p:cTn id="82" dur="500" fill="hold"/>
                                        <p:tgtEl>
                                          <p:spTgt spid="42"/>
                                        </p:tgtEl>
                                        <p:attrNameLst>
                                          <p:attrName>ppt_x</p:attrName>
                                        </p:attrNameLst>
                                      </p:cBhvr>
                                      <p:tavLst>
                                        <p:tav tm="0">
                                          <p:val>
                                            <p:strVal val="0-#ppt_w/2"/>
                                          </p:val>
                                        </p:tav>
                                        <p:tav tm="100000">
                                          <p:val>
                                            <p:strVal val="#ppt_x"/>
                                          </p:val>
                                        </p:tav>
                                      </p:tavLst>
                                    </p:anim>
                                    <p:anim calcmode="lin" valueType="num">
                                      <p:cBhvr additive="base">
                                        <p:cTn id="83" dur="500" fill="hold"/>
                                        <p:tgtEl>
                                          <p:spTgt spid="42"/>
                                        </p:tgtEl>
                                        <p:attrNameLst>
                                          <p:attrName>ppt_y</p:attrName>
                                        </p:attrNameLst>
                                      </p:cBhvr>
                                      <p:tavLst>
                                        <p:tav tm="0">
                                          <p:val>
                                            <p:strVal val="#ppt_y"/>
                                          </p:val>
                                        </p:tav>
                                        <p:tav tm="100000">
                                          <p:val>
                                            <p:strVal val="#ppt_y"/>
                                          </p:val>
                                        </p:tav>
                                      </p:tavLst>
                                    </p:anim>
                                  </p:childTnLst>
                                </p:cTn>
                              </p:par>
                            </p:childTnLst>
                          </p:cTn>
                        </p:par>
                        <p:par>
                          <p:cTn id="84" fill="hold">
                            <p:stCondLst>
                              <p:cond delay="5000"/>
                            </p:stCondLst>
                            <p:childTnLst>
                              <p:par>
                                <p:cTn id="85" presetID="53" presetClass="entr" presetSubtype="0" fill="hold" grpId="0" nodeType="afterEffect">
                                  <p:stCondLst>
                                    <p:cond delay="0"/>
                                  </p:stCondLst>
                                  <p:childTnLst>
                                    <p:set>
                                      <p:cBhvr>
                                        <p:cTn id="86" dur="1" fill="hold">
                                          <p:stCondLst>
                                            <p:cond delay="0"/>
                                          </p:stCondLst>
                                        </p:cTn>
                                        <p:tgtEl>
                                          <p:spTgt spid="59"/>
                                        </p:tgtEl>
                                        <p:attrNameLst>
                                          <p:attrName>style.visibility</p:attrName>
                                        </p:attrNameLst>
                                      </p:cBhvr>
                                      <p:to>
                                        <p:strVal val="visible"/>
                                      </p:to>
                                    </p:set>
                                    <p:anim calcmode="lin" valueType="num">
                                      <p:cBhvr>
                                        <p:cTn id="87" dur="500" fill="hold"/>
                                        <p:tgtEl>
                                          <p:spTgt spid="59"/>
                                        </p:tgtEl>
                                        <p:attrNameLst>
                                          <p:attrName>ppt_w</p:attrName>
                                        </p:attrNameLst>
                                      </p:cBhvr>
                                      <p:tavLst>
                                        <p:tav tm="0">
                                          <p:val>
                                            <p:fltVal val="0"/>
                                          </p:val>
                                        </p:tav>
                                        <p:tav tm="100000">
                                          <p:val>
                                            <p:strVal val="#ppt_w"/>
                                          </p:val>
                                        </p:tav>
                                      </p:tavLst>
                                    </p:anim>
                                    <p:anim calcmode="lin" valueType="num">
                                      <p:cBhvr>
                                        <p:cTn id="88" dur="500" fill="hold"/>
                                        <p:tgtEl>
                                          <p:spTgt spid="59"/>
                                        </p:tgtEl>
                                        <p:attrNameLst>
                                          <p:attrName>ppt_h</p:attrName>
                                        </p:attrNameLst>
                                      </p:cBhvr>
                                      <p:tavLst>
                                        <p:tav tm="0">
                                          <p:val>
                                            <p:fltVal val="0"/>
                                          </p:val>
                                        </p:tav>
                                        <p:tav tm="100000">
                                          <p:val>
                                            <p:strVal val="#ppt_h"/>
                                          </p:val>
                                        </p:tav>
                                      </p:tavLst>
                                    </p:anim>
                                    <p:animEffect transition="in" filter="fade">
                                      <p:cBhvr>
                                        <p:cTn id="89" dur="500"/>
                                        <p:tgtEl>
                                          <p:spTgt spid="59"/>
                                        </p:tgtEl>
                                      </p:cBhvr>
                                    </p:animEffect>
                                  </p:childTnLst>
                                </p:cTn>
                              </p:par>
                              <p:par>
                                <p:cTn id="90" presetID="2" presetClass="entr" presetSubtype="2" accel="50000" decel="50000" fill="hold" nodeType="withEffect">
                                  <p:stCondLst>
                                    <p:cond delay="0"/>
                                  </p:stCondLst>
                                  <p:childTnLst>
                                    <p:set>
                                      <p:cBhvr>
                                        <p:cTn id="91" dur="1" fill="hold">
                                          <p:stCondLst>
                                            <p:cond delay="0"/>
                                          </p:stCondLst>
                                        </p:cTn>
                                        <p:tgtEl>
                                          <p:spTgt spid="68"/>
                                        </p:tgtEl>
                                        <p:attrNameLst>
                                          <p:attrName>style.visibility</p:attrName>
                                        </p:attrNameLst>
                                      </p:cBhvr>
                                      <p:to>
                                        <p:strVal val="visible"/>
                                      </p:to>
                                    </p:set>
                                    <p:anim calcmode="lin" valueType="num">
                                      <p:cBhvr additive="base">
                                        <p:cTn id="92" dur="500" fill="hold"/>
                                        <p:tgtEl>
                                          <p:spTgt spid="68"/>
                                        </p:tgtEl>
                                        <p:attrNameLst>
                                          <p:attrName>ppt_x</p:attrName>
                                        </p:attrNameLst>
                                      </p:cBhvr>
                                      <p:tavLst>
                                        <p:tav tm="0">
                                          <p:val>
                                            <p:strVal val="1+#ppt_w/2"/>
                                          </p:val>
                                        </p:tav>
                                        <p:tav tm="100000">
                                          <p:val>
                                            <p:strVal val="#ppt_x"/>
                                          </p:val>
                                        </p:tav>
                                      </p:tavLst>
                                    </p:anim>
                                    <p:anim calcmode="lin" valueType="num">
                                      <p:cBhvr additive="base">
                                        <p:cTn id="93" dur="500" fill="hold"/>
                                        <p:tgtEl>
                                          <p:spTgt spid="68"/>
                                        </p:tgtEl>
                                        <p:attrNameLst>
                                          <p:attrName>ppt_y</p:attrName>
                                        </p:attrNameLst>
                                      </p:cBhvr>
                                      <p:tavLst>
                                        <p:tav tm="0">
                                          <p:val>
                                            <p:strVal val="#ppt_y"/>
                                          </p:val>
                                        </p:tav>
                                        <p:tav tm="100000">
                                          <p:val>
                                            <p:strVal val="#ppt_y"/>
                                          </p:val>
                                        </p:tav>
                                      </p:tavLst>
                                    </p:anim>
                                  </p:childTnLst>
                                </p:cTn>
                              </p:par>
                            </p:childTnLst>
                          </p:cTn>
                        </p:par>
                        <p:par>
                          <p:cTn id="94" fill="hold">
                            <p:stCondLst>
                              <p:cond delay="5500"/>
                            </p:stCondLst>
                            <p:childTnLst>
                              <p:par>
                                <p:cTn id="95" presetID="53" presetClass="entr" presetSubtype="0" fill="hold" grpId="0" nodeType="afterEffect">
                                  <p:stCondLst>
                                    <p:cond delay="0"/>
                                  </p:stCondLst>
                                  <p:childTnLst>
                                    <p:set>
                                      <p:cBhvr>
                                        <p:cTn id="96" dur="1" fill="hold">
                                          <p:stCondLst>
                                            <p:cond delay="0"/>
                                          </p:stCondLst>
                                        </p:cTn>
                                        <p:tgtEl>
                                          <p:spTgt spid="55"/>
                                        </p:tgtEl>
                                        <p:attrNameLst>
                                          <p:attrName>style.visibility</p:attrName>
                                        </p:attrNameLst>
                                      </p:cBhvr>
                                      <p:to>
                                        <p:strVal val="visible"/>
                                      </p:to>
                                    </p:set>
                                    <p:anim calcmode="lin" valueType="num">
                                      <p:cBhvr>
                                        <p:cTn id="97" dur="500" fill="hold"/>
                                        <p:tgtEl>
                                          <p:spTgt spid="55"/>
                                        </p:tgtEl>
                                        <p:attrNameLst>
                                          <p:attrName>ppt_w</p:attrName>
                                        </p:attrNameLst>
                                      </p:cBhvr>
                                      <p:tavLst>
                                        <p:tav tm="0">
                                          <p:val>
                                            <p:fltVal val="0"/>
                                          </p:val>
                                        </p:tav>
                                        <p:tav tm="100000">
                                          <p:val>
                                            <p:strVal val="#ppt_w"/>
                                          </p:val>
                                        </p:tav>
                                      </p:tavLst>
                                    </p:anim>
                                    <p:anim calcmode="lin" valueType="num">
                                      <p:cBhvr>
                                        <p:cTn id="98" dur="500" fill="hold"/>
                                        <p:tgtEl>
                                          <p:spTgt spid="55"/>
                                        </p:tgtEl>
                                        <p:attrNameLst>
                                          <p:attrName>ppt_h</p:attrName>
                                        </p:attrNameLst>
                                      </p:cBhvr>
                                      <p:tavLst>
                                        <p:tav tm="0">
                                          <p:val>
                                            <p:fltVal val="0"/>
                                          </p:val>
                                        </p:tav>
                                        <p:tav tm="100000">
                                          <p:val>
                                            <p:strVal val="#ppt_h"/>
                                          </p:val>
                                        </p:tav>
                                      </p:tavLst>
                                    </p:anim>
                                    <p:animEffect transition="in" filter="fade">
                                      <p:cBhvr>
                                        <p:cTn id="99" dur="500"/>
                                        <p:tgtEl>
                                          <p:spTgt spid="55"/>
                                        </p:tgtEl>
                                      </p:cBhvr>
                                    </p:animEffect>
                                  </p:childTnLst>
                                </p:cTn>
                              </p:par>
                              <p:par>
                                <p:cTn id="100" presetID="2" presetClass="entr" presetSubtype="2" accel="50000" decel="50000" fill="hold" grpId="0" nodeType="withEffect">
                                  <p:stCondLst>
                                    <p:cond delay="0"/>
                                  </p:stCondLst>
                                  <p:childTnLst>
                                    <p:set>
                                      <p:cBhvr>
                                        <p:cTn id="101" dur="1" fill="hold">
                                          <p:stCondLst>
                                            <p:cond delay="0"/>
                                          </p:stCondLst>
                                        </p:cTn>
                                        <p:tgtEl>
                                          <p:spTgt spid="49"/>
                                        </p:tgtEl>
                                        <p:attrNameLst>
                                          <p:attrName>style.visibility</p:attrName>
                                        </p:attrNameLst>
                                      </p:cBhvr>
                                      <p:to>
                                        <p:strVal val="visible"/>
                                      </p:to>
                                    </p:set>
                                    <p:anim calcmode="lin" valueType="num">
                                      <p:cBhvr additive="base">
                                        <p:cTn id="102" dur="500" fill="hold"/>
                                        <p:tgtEl>
                                          <p:spTgt spid="49"/>
                                        </p:tgtEl>
                                        <p:attrNameLst>
                                          <p:attrName>ppt_x</p:attrName>
                                        </p:attrNameLst>
                                      </p:cBhvr>
                                      <p:tavLst>
                                        <p:tav tm="0">
                                          <p:val>
                                            <p:strVal val="1+#ppt_w/2"/>
                                          </p:val>
                                        </p:tav>
                                        <p:tav tm="100000">
                                          <p:val>
                                            <p:strVal val="#ppt_x"/>
                                          </p:val>
                                        </p:tav>
                                      </p:tavLst>
                                    </p:anim>
                                    <p:anim calcmode="lin" valueType="num">
                                      <p:cBhvr additive="base">
                                        <p:cTn id="103" dur="500" fill="hold"/>
                                        <p:tgtEl>
                                          <p:spTgt spid="4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5" grpId="0" animBg="1"/>
      <p:bldP spid="39" grpId="0" animBg="1"/>
      <p:bldP spid="42" grpId="0" animBg="1"/>
      <p:bldP spid="45" grpId="0"/>
      <p:bldP spid="46" grpId="0"/>
      <p:bldP spid="47" grpId="0"/>
      <p:bldP spid="49" grpId="0"/>
      <p:bldP spid="52" grpId="0" animBg="1"/>
      <p:bldP spid="53" grpId="0" animBg="1"/>
      <p:bldP spid="54" grpId="0" animBg="1"/>
      <p:bldP spid="55" grpId="0" animBg="1"/>
      <p:bldP spid="56" grpId="0" animBg="1"/>
      <p:bldP spid="57" grpId="0" animBg="1"/>
      <p:bldP spid="58" grpId="0" animBg="1"/>
      <p:bldP spid="5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Slide Number Placeholder 49"/>
          <p:cNvSpPr>
            <a:spLocks noGrp="1"/>
          </p:cNvSpPr>
          <p:nvPr>
            <p:ph type="sldNum" sz="quarter" idx="12"/>
          </p:nvPr>
        </p:nvSpPr>
        <p:spPr>
          <a:prstGeom prst="rect">
            <a:avLst/>
          </a:prstGeom>
        </p:spPr>
        <p:txBody>
          <a:bodyPr/>
          <a:lstStyle/>
          <a:p>
            <a:fld id="{C136B7D2-B98C-44FD-8D04-7EC62A564975}" type="slidenum">
              <a:rPr lang="en-US" smtClean="0"/>
              <a:pPr/>
              <a:t>12</a:t>
            </a:fld>
            <a:endParaRPr lang="en-US" dirty="0"/>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4" name="Text Placeholder 3"/>
          <p:cNvSpPr>
            <a:spLocks noGrp="1"/>
          </p:cNvSpPr>
          <p:nvPr>
            <p:ph type="body" sz="half" idx="2"/>
          </p:nvPr>
        </p:nvSpPr>
        <p:spPr/>
        <p:txBody>
          <a:bodyPr/>
          <a:lstStyle/>
          <a:p>
            <a:r>
              <a:rPr lang="en-US" dirty="0" smtClean="0"/>
              <a:t>Alternating Flow Object</a:t>
            </a:r>
            <a:endParaRPr lang="en-US" dirty="0"/>
          </a:p>
        </p:txBody>
      </p:sp>
      <p:sp>
        <p:nvSpPr>
          <p:cNvPr id="61" name="TextBox 60"/>
          <p:cNvSpPr txBox="1"/>
          <p:nvPr/>
        </p:nvSpPr>
        <p:spPr>
          <a:xfrm>
            <a:off x="2415037" y="3783623"/>
            <a:ext cx="929742" cy="138499"/>
          </a:xfrm>
          <a:prstGeom prst="rect">
            <a:avLst/>
          </a:prstGeom>
          <a:noFill/>
        </p:spPr>
        <p:txBody>
          <a:bodyPr wrap="none" lIns="0" tIns="0" rIns="0" bIns="0" rtlCol="0" anchor="t">
            <a:spAutoFit/>
          </a:bodyPr>
          <a:lstStyle/>
          <a:p>
            <a:r>
              <a:rPr lang="en-US" sz="900" b="1" dirty="0" smtClean="0">
                <a:solidFill>
                  <a:schemeClr val="tx1">
                    <a:lumMod val="75000"/>
                    <a:lumOff val="25000"/>
                  </a:schemeClr>
                </a:solidFill>
              </a:rPr>
              <a:t>CONSTRUCTION</a:t>
            </a:r>
            <a:endParaRPr lang="en-US" sz="900" b="1" dirty="0">
              <a:solidFill>
                <a:schemeClr val="tx1">
                  <a:lumMod val="75000"/>
                  <a:lumOff val="25000"/>
                </a:schemeClr>
              </a:solidFill>
            </a:endParaRPr>
          </a:p>
        </p:txBody>
      </p:sp>
      <p:sp>
        <p:nvSpPr>
          <p:cNvPr id="63" name="Oval 62"/>
          <p:cNvSpPr>
            <a:spLocks noChangeAspect="1"/>
          </p:cNvSpPr>
          <p:nvPr/>
        </p:nvSpPr>
        <p:spPr>
          <a:xfrm>
            <a:off x="2195802" y="3763341"/>
            <a:ext cx="200183" cy="1944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p:cNvSpPr txBox="1"/>
          <p:nvPr/>
        </p:nvSpPr>
        <p:spPr>
          <a:xfrm>
            <a:off x="3768419" y="3783623"/>
            <a:ext cx="583493" cy="138499"/>
          </a:xfrm>
          <a:prstGeom prst="rect">
            <a:avLst/>
          </a:prstGeom>
          <a:noFill/>
        </p:spPr>
        <p:txBody>
          <a:bodyPr wrap="none" lIns="0" tIns="0" rIns="0" bIns="0" rtlCol="0" anchor="t">
            <a:spAutoFit/>
          </a:bodyPr>
          <a:lstStyle/>
          <a:p>
            <a:r>
              <a:rPr lang="en-US" sz="900" b="1" dirty="0" smtClean="0">
                <a:solidFill>
                  <a:schemeClr val="tx1">
                    <a:lumMod val="75000"/>
                    <a:lumOff val="25000"/>
                  </a:schemeClr>
                </a:solidFill>
              </a:rPr>
              <a:t>ANALYSIS</a:t>
            </a:r>
            <a:endParaRPr lang="en-US" sz="900" b="1" dirty="0">
              <a:solidFill>
                <a:schemeClr val="tx1">
                  <a:lumMod val="75000"/>
                  <a:lumOff val="25000"/>
                </a:schemeClr>
              </a:solidFill>
            </a:endParaRPr>
          </a:p>
        </p:txBody>
      </p:sp>
      <p:sp>
        <p:nvSpPr>
          <p:cNvPr id="59" name="Oval 58"/>
          <p:cNvSpPr>
            <a:spLocks noChangeAspect="1"/>
          </p:cNvSpPr>
          <p:nvPr/>
        </p:nvSpPr>
        <p:spPr>
          <a:xfrm>
            <a:off x="3548794" y="3763341"/>
            <a:ext cx="200183" cy="1944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Box 48"/>
          <p:cNvSpPr txBox="1"/>
          <p:nvPr/>
        </p:nvSpPr>
        <p:spPr>
          <a:xfrm>
            <a:off x="4814833" y="3791318"/>
            <a:ext cx="859210" cy="138499"/>
          </a:xfrm>
          <a:prstGeom prst="rect">
            <a:avLst/>
          </a:prstGeom>
          <a:noFill/>
        </p:spPr>
        <p:txBody>
          <a:bodyPr wrap="none" lIns="0" tIns="0" rIns="0" bIns="0" rtlCol="0" anchor="t">
            <a:spAutoFit/>
          </a:bodyPr>
          <a:lstStyle/>
          <a:p>
            <a:r>
              <a:rPr lang="en-US" sz="900" b="1" dirty="0" smtClean="0">
                <a:solidFill>
                  <a:schemeClr val="tx1">
                    <a:lumMod val="75000"/>
                    <a:lumOff val="25000"/>
                  </a:schemeClr>
                </a:solidFill>
              </a:rPr>
              <a:t>IMPROVEMENT</a:t>
            </a:r>
            <a:endParaRPr lang="en-US" sz="900" b="1" dirty="0">
              <a:solidFill>
                <a:schemeClr val="tx1">
                  <a:lumMod val="75000"/>
                  <a:lumOff val="25000"/>
                </a:schemeClr>
              </a:solidFill>
            </a:endParaRPr>
          </a:p>
        </p:txBody>
      </p:sp>
      <p:sp>
        <p:nvSpPr>
          <p:cNvPr id="56" name="Oval 55"/>
          <p:cNvSpPr>
            <a:spLocks noChangeAspect="1"/>
          </p:cNvSpPr>
          <p:nvPr/>
        </p:nvSpPr>
        <p:spPr>
          <a:xfrm>
            <a:off x="4557689" y="3763341"/>
            <a:ext cx="200183" cy="19445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p:cNvSpPr txBox="1"/>
          <p:nvPr/>
        </p:nvSpPr>
        <p:spPr>
          <a:xfrm>
            <a:off x="5944748" y="3791318"/>
            <a:ext cx="1090042" cy="138499"/>
          </a:xfrm>
          <a:prstGeom prst="rect">
            <a:avLst/>
          </a:prstGeom>
          <a:noFill/>
        </p:spPr>
        <p:txBody>
          <a:bodyPr wrap="none" lIns="0" tIns="0" rIns="0" bIns="0" rtlCol="0" anchor="t">
            <a:spAutoFit/>
          </a:bodyPr>
          <a:lstStyle/>
          <a:p>
            <a:r>
              <a:rPr lang="en-US" sz="900" b="1" dirty="0" smtClean="0">
                <a:solidFill>
                  <a:schemeClr val="tx1">
                    <a:lumMod val="75000"/>
                    <a:lumOff val="25000"/>
                  </a:schemeClr>
                </a:solidFill>
              </a:rPr>
              <a:t>RECONSTRUCTION</a:t>
            </a:r>
            <a:endParaRPr lang="en-US" sz="900" b="1" dirty="0">
              <a:solidFill>
                <a:schemeClr val="tx1">
                  <a:lumMod val="75000"/>
                  <a:lumOff val="25000"/>
                </a:schemeClr>
              </a:solidFill>
            </a:endParaRPr>
          </a:p>
        </p:txBody>
      </p:sp>
      <p:sp>
        <p:nvSpPr>
          <p:cNvPr id="48" name="Oval 47"/>
          <p:cNvSpPr>
            <a:spLocks noChangeAspect="1"/>
          </p:cNvSpPr>
          <p:nvPr/>
        </p:nvSpPr>
        <p:spPr>
          <a:xfrm>
            <a:off x="5723585" y="3763341"/>
            <a:ext cx="200183" cy="1944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Shape 78"/>
          <p:cNvSpPr/>
          <p:nvPr/>
        </p:nvSpPr>
        <p:spPr>
          <a:xfrm>
            <a:off x="5481845" y="2000277"/>
            <a:ext cx="1573634" cy="1573634"/>
          </a:xfrm>
          <a:prstGeom prst="leftCircularArrow">
            <a:avLst>
              <a:gd name="adj1" fmla="val 4456"/>
              <a:gd name="adj2" fmla="val 565841"/>
              <a:gd name="adj3" fmla="val 2341352"/>
              <a:gd name="adj4" fmla="val 9024489"/>
              <a:gd name="adj5" fmla="val 5199"/>
            </a:avLst>
          </a:prstGeom>
          <a:solidFill>
            <a:schemeClr val="accent3"/>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0" name="Shape 69"/>
          <p:cNvSpPr/>
          <p:nvPr/>
        </p:nvSpPr>
        <p:spPr>
          <a:xfrm>
            <a:off x="1965749" y="2000277"/>
            <a:ext cx="1573634" cy="1573634"/>
          </a:xfrm>
          <a:prstGeom prst="leftCircularArrow">
            <a:avLst>
              <a:gd name="adj1" fmla="val 4456"/>
              <a:gd name="adj2" fmla="val 565841"/>
              <a:gd name="adj3" fmla="val 2341352"/>
              <a:gd name="adj4" fmla="val 9024489"/>
              <a:gd name="adj5" fmla="val 5199"/>
            </a:avLst>
          </a:prstGeom>
          <a:solidFill>
            <a:schemeClr val="accent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69" name="Freeform 68"/>
          <p:cNvSpPr/>
          <p:nvPr/>
        </p:nvSpPr>
        <p:spPr>
          <a:xfrm>
            <a:off x="1307861" y="1966927"/>
            <a:ext cx="1239860" cy="1022626"/>
          </a:xfrm>
          <a:custGeom>
            <a:avLst/>
            <a:gdLst>
              <a:gd name="connsiteX0" fmla="*/ 0 w 1368949"/>
              <a:gd name="connsiteY0" fmla="*/ 112910 h 1129097"/>
              <a:gd name="connsiteX1" fmla="*/ 33071 w 1368949"/>
              <a:gd name="connsiteY1" fmla="*/ 33071 h 1129097"/>
              <a:gd name="connsiteX2" fmla="*/ 112911 w 1368949"/>
              <a:gd name="connsiteY2" fmla="*/ 1 h 1129097"/>
              <a:gd name="connsiteX3" fmla="*/ 1256039 w 1368949"/>
              <a:gd name="connsiteY3" fmla="*/ 0 h 1129097"/>
              <a:gd name="connsiteX4" fmla="*/ 1335878 w 1368949"/>
              <a:gd name="connsiteY4" fmla="*/ 33071 h 1129097"/>
              <a:gd name="connsiteX5" fmla="*/ 1368948 w 1368949"/>
              <a:gd name="connsiteY5" fmla="*/ 112911 h 1129097"/>
              <a:gd name="connsiteX6" fmla="*/ 1368949 w 1368949"/>
              <a:gd name="connsiteY6" fmla="*/ 1016187 h 1129097"/>
              <a:gd name="connsiteX7" fmla="*/ 1335878 w 1368949"/>
              <a:gd name="connsiteY7" fmla="*/ 1096026 h 1129097"/>
              <a:gd name="connsiteX8" fmla="*/ 1256039 w 1368949"/>
              <a:gd name="connsiteY8" fmla="*/ 1129097 h 1129097"/>
              <a:gd name="connsiteX9" fmla="*/ 112910 w 1368949"/>
              <a:gd name="connsiteY9" fmla="*/ 1129097 h 1129097"/>
              <a:gd name="connsiteX10" fmla="*/ 33071 w 1368949"/>
              <a:gd name="connsiteY10" fmla="*/ 1096026 h 1129097"/>
              <a:gd name="connsiteX11" fmla="*/ 0 w 1368949"/>
              <a:gd name="connsiteY11" fmla="*/ 1016187 h 1129097"/>
              <a:gd name="connsiteX12" fmla="*/ 0 w 1368949"/>
              <a:gd name="connsiteY12" fmla="*/ 112910 h 1129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8949" h="1129097">
                <a:moveTo>
                  <a:pt x="0" y="112910"/>
                </a:moveTo>
                <a:cubicBezTo>
                  <a:pt x="0" y="82964"/>
                  <a:pt x="11896" y="54245"/>
                  <a:pt x="33071" y="33071"/>
                </a:cubicBezTo>
                <a:cubicBezTo>
                  <a:pt x="54246" y="11896"/>
                  <a:pt x="82965" y="0"/>
                  <a:pt x="112911" y="1"/>
                </a:cubicBezTo>
                <a:lnTo>
                  <a:pt x="1256039" y="0"/>
                </a:lnTo>
                <a:cubicBezTo>
                  <a:pt x="1285985" y="0"/>
                  <a:pt x="1314704" y="11896"/>
                  <a:pt x="1335878" y="33071"/>
                </a:cubicBezTo>
                <a:cubicBezTo>
                  <a:pt x="1357053" y="54246"/>
                  <a:pt x="1368949" y="82965"/>
                  <a:pt x="1368948" y="112911"/>
                </a:cubicBezTo>
                <a:cubicBezTo>
                  <a:pt x="1368948" y="414003"/>
                  <a:pt x="1368949" y="715095"/>
                  <a:pt x="1368949" y="1016187"/>
                </a:cubicBezTo>
                <a:cubicBezTo>
                  <a:pt x="1368949" y="1046133"/>
                  <a:pt x="1357053" y="1074852"/>
                  <a:pt x="1335878" y="1096026"/>
                </a:cubicBezTo>
                <a:cubicBezTo>
                  <a:pt x="1314703" y="1117201"/>
                  <a:pt x="1285984" y="1129097"/>
                  <a:pt x="1256039" y="1129097"/>
                </a:cubicBezTo>
                <a:lnTo>
                  <a:pt x="112910" y="1129097"/>
                </a:lnTo>
                <a:cubicBezTo>
                  <a:pt x="82964" y="1129097"/>
                  <a:pt x="54245" y="1117201"/>
                  <a:pt x="33071" y="1096026"/>
                </a:cubicBezTo>
                <a:cubicBezTo>
                  <a:pt x="11896" y="1074851"/>
                  <a:pt x="0" y="1046132"/>
                  <a:pt x="0" y="1016187"/>
                </a:cubicBezTo>
                <a:lnTo>
                  <a:pt x="0" y="112910"/>
                </a:lnTo>
                <a:close/>
              </a:path>
            </a:pathLst>
          </a:custGeom>
          <a:noFill/>
          <a:ln>
            <a:solidFill>
              <a:schemeClr val="accent1"/>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1704" tIns="71704" rIns="71704" bIns="313654" numCol="1" spcCol="1270" anchor="t" anchorCtr="0">
            <a:noAutofit/>
          </a:bodyPr>
          <a:lstStyle/>
          <a:p>
            <a:pPr marL="228600" lvl="1" indent="-228600" algn="l" defTabSz="1066800">
              <a:lnSpc>
                <a:spcPct val="90000"/>
              </a:lnSpc>
              <a:spcBef>
                <a:spcPct val="0"/>
              </a:spcBef>
              <a:spcAft>
                <a:spcPct val="15000"/>
              </a:spcAft>
            </a:pPr>
            <a:endParaRPr lang="en-US" sz="2400" kern="1200" dirty="0"/>
          </a:p>
        </p:txBody>
      </p:sp>
      <p:sp>
        <p:nvSpPr>
          <p:cNvPr id="71" name="Freeform 70"/>
          <p:cNvSpPr/>
          <p:nvPr/>
        </p:nvSpPr>
        <p:spPr>
          <a:xfrm>
            <a:off x="1583386" y="2770419"/>
            <a:ext cx="1102099" cy="438268"/>
          </a:xfrm>
          <a:custGeom>
            <a:avLst/>
            <a:gdLst>
              <a:gd name="connsiteX0" fmla="*/ 0 w 1216844"/>
              <a:gd name="connsiteY0" fmla="*/ 48390 h 483898"/>
              <a:gd name="connsiteX1" fmla="*/ 14173 w 1216844"/>
              <a:gd name="connsiteY1" fmla="*/ 14173 h 483898"/>
              <a:gd name="connsiteX2" fmla="*/ 48390 w 1216844"/>
              <a:gd name="connsiteY2" fmla="*/ 0 h 483898"/>
              <a:gd name="connsiteX3" fmla="*/ 1168454 w 1216844"/>
              <a:gd name="connsiteY3" fmla="*/ 0 h 483898"/>
              <a:gd name="connsiteX4" fmla="*/ 1202671 w 1216844"/>
              <a:gd name="connsiteY4" fmla="*/ 14173 h 483898"/>
              <a:gd name="connsiteX5" fmla="*/ 1216844 w 1216844"/>
              <a:gd name="connsiteY5" fmla="*/ 48390 h 483898"/>
              <a:gd name="connsiteX6" fmla="*/ 1216844 w 1216844"/>
              <a:gd name="connsiteY6" fmla="*/ 435508 h 483898"/>
              <a:gd name="connsiteX7" fmla="*/ 1202671 w 1216844"/>
              <a:gd name="connsiteY7" fmla="*/ 469725 h 483898"/>
              <a:gd name="connsiteX8" fmla="*/ 1168454 w 1216844"/>
              <a:gd name="connsiteY8" fmla="*/ 483898 h 483898"/>
              <a:gd name="connsiteX9" fmla="*/ 48390 w 1216844"/>
              <a:gd name="connsiteY9" fmla="*/ 483898 h 483898"/>
              <a:gd name="connsiteX10" fmla="*/ 14173 w 1216844"/>
              <a:gd name="connsiteY10" fmla="*/ 469725 h 483898"/>
              <a:gd name="connsiteX11" fmla="*/ 0 w 1216844"/>
              <a:gd name="connsiteY11" fmla="*/ 435508 h 483898"/>
              <a:gd name="connsiteX12" fmla="*/ 0 w 1216844"/>
              <a:gd name="connsiteY12" fmla="*/ 48390 h 48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6844" h="483898">
                <a:moveTo>
                  <a:pt x="0" y="48390"/>
                </a:moveTo>
                <a:cubicBezTo>
                  <a:pt x="0" y="35556"/>
                  <a:pt x="5098" y="23248"/>
                  <a:pt x="14173" y="14173"/>
                </a:cubicBezTo>
                <a:cubicBezTo>
                  <a:pt x="23248" y="5098"/>
                  <a:pt x="35556" y="0"/>
                  <a:pt x="48390" y="0"/>
                </a:cubicBezTo>
                <a:lnTo>
                  <a:pt x="1168454" y="0"/>
                </a:lnTo>
                <a:cubicBezTo>
                  <a:pt x="1181288" y="0"/>
                  <a:pt x="1193596" y="5098"/>
                  <a:pt x="1202671" y="14173"/>
                </a:cubicBezTo>
                <a:cubicBezTo>
                  <a:pt x="1211746" y="23248"/>
                  <a:pt x="1216844" y="35556"/>
                  <a:pt x="1216844" y="48390"/>
                </a:cubicBezTo>
                <a:lnTo>
                  <a:pt x="1216844" y="435508"/>
                </a:lnTo>
                <a:cubicBezTo>
                  <a:pt x="1216844" y="448342"/>
                  <a:pt x="1211746" y="460650"/>
                  <a:pt x="1202671" y="469725"/>
                </a:cubicBezTo>
                <a:cubicBezTo>
                  <a:pt x="1193596" y="478800"/>
                  <a:pt x="1181288" y="483898"/>
                  <a:pt x="1168454" y="483898"/>
                </a:cubicBezTo>
                <a:lnTo>
                  <a:pt x="48390" y="483898"/>
                </a:lnTo>
                <a:cubicBezTo>
                  <a:pt x="35556" y="483898"/>
                  <a:pt x="23248" y="478800"/>
                  <a:pt x="14173" y="469725"/>
                </a:cubicBezTo>
                <a:cubicBezTo>
                  <a:pt x="5098" y="460650"/>
                  <a:pt x="0" y="448342"/>
                  <a:pt x="0" y="435508"/>
                </a:cubicBezTo>
                <a:lnTo>
                  <a:pt x="0" y="48390"/>
                </a:ln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5608" tIns="48463" rIns="65608" bIns="48463" numCol="1" spcCol="1270" anchor="ctr" anchorCtr="0">
            <a:noAutofit/>
          </a:bodyPr>
          <a:lstStyle/>
          <a:p>
            <a:pPr lvl="0" algn="ctr" defTabSz="1200150">
              <a:lnSpc>
                <a:spcPct val="90000"/>
              </a:lnSpc>
              <a:spcBef>
                <a:spcPct val="0"/>
              </a:spcBef>
              <a:spcAft>
                <a:spcPct val="35000"/>
              </a:spcAft>
            </a:pPr>
            <a:r>
              <a:rPr lang="en-US" sz="1400" b="1" kern="1200" dirty="0" smtClean="0"/>
              <a:t>90%</a:t>
            </a:r>
            <a:endParaRPr lang="en-US" sz="1400" b="1" kern="1200" dirty="0"/>
          </a:p>
        </p:txBody>
      </p:sp>
      <p:sp>
        <p:nvSpPr>
          <p:cNvPr id="73" name="Circular Arrow 72"/>
          <p:cNvSpPr/>
          <p:nvPr/>
        </p:nvSpPr>
        <p:spPr>
          <a:xfrm>
            <a:off x="3666959" y="1372277"/>
            <a:ext cx="1732061" cy="1732061"/>
          </a:xfrm>
          <a:prstGeom prst="circularArrow">
            <a:avLst>
              <a:gd name="adj1" fmla="val 4049"/>
              <a:gd name="adj2" fmla="val 508999"/>
              <a:gd name="adj3" fmla="val 19315490"/>
              <a:gd name="adj4" fmla="val 12575511"/>
              <a:gd name="adj5" fmla="val 4723"/>
            </a:avLst>
          </a:pr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2" name="Freeform 71"/>
          <p:cNvSpPr/>
          <p:nvPr/>
        </p:nvSpPr>
        <p:spPr>
          <a:xfrm>
            <a:off x="3019403" y="1966927"/>
            <a:ext cx="1239860" cy="1022626"/>
          </a:xfrm>
          <a:custGeom>
            <a:avLst/>
            <a:gdLst>
              <a:gd name="connsiteX0" fmla="*/ 0 w 1368949"/>
              <a:gd name="connsiteY0" fmla="*/ 112910 h 1129097"/>
              <a:gd name="connsiteX1" fmla="*/ 33071 w 1368949"/>
              <a:gd name="connsiteY1" fmla="*/ 33071 h 1129097"/>
              <a:gd name="connsiteX2" fmla="*/ 112911 w 1368949"/>
              <a:gd name="connsiteY2" fmla="*/ 1 h 1129097"/>
              <a:gd name="connsiteX3" fmla="*/ 1256039 w 1368949"/>
              <a:gd name="connsiteY3" fmla="*/ 0 h 1129097"/>
              <a:gd name="connsiteX4" fmla="*/ 1335878 w 1368949"/>
              <a:gd name="connsiteY4" fmla="*/ 33071 h 1129097"/>
              <a:gd name="connsiteX5" fmla="*/ 1368948 w 1368949"/>
              <a:gd name="connsiteY5" fmla="*/ 112911 h 1129097"/>
              <a:gd name="connsiteX6" fmla="*/ 1368949 w 1368949"/>
              <a:gd name="connsiteY6" fmla="*/ 1016187 h 1129097"/>
              <a:gd name="connsiteX7" fmla="*/ 1335878 w 1368949"/>
              <a:gd name="connsiteY7" fmla="*/ 1096026 h 1129097"/>
              <a:gd name="connsiteX8" fmla="*/ 1256039 w 1368949"/>
              <a:gd name="connsiteY8" fmla="*/ 1129097 h 1129097"/>
              <a:gd name="connsiteX9" fmla="*/ 112910 w 1368949"/>
              <a:gd name="connsiteY9" fmla="*/ 1129097 h 1129097"/>
              <a:gd name="connsiteX10" fmla="*/ 33071 w 1368949"/>
              <a:gd name="connsiteY10" fmla="*/ 1096026 h 1129097"/>
              <a:gd name="connsiteX11" fmla="*/ 0 w 1368949"/>
              <a:gd name="connsiteY11" fmla="*/ 1016187 h 1129097"/>
              <a:gd name="connsiteX12" fmla="*/ 0 w 1368949"/>
              <a:gd name="connsiteY12" fmla="*/ 112910 h 1129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8949" h="1129097">
                <a:moveTo>
                  <a:pt x="0" y="112910"/>
                </a:moveTo>
                <a:cubicBezTo>
                  <a:pt x="0" y="82964"/>
                  <a:pt x="11896" y="54245"/>
                  <a:pt x="33071" y="33071"/>
                </a:cubicBezTo>
                <a:cubicBezTo>
                  <a:pt x="54246" y="11896"/>
                  <a:pt x="82965" y="0"/>
                  <a:pt x="112911" y="1"/>
                </a:cubicBezTo>
                <a:lnTo>
                  <a:pt x="1256039" y="0"/>
                </a:lnTo>
                <a:cubicBezTo>
                  <a:pt x="1285985" y="0"/>
                  <a:pt x="1314704" y="11896"/>
                  <a:pt x="1335878" y="33071"/>
                </a:cubicBezTo>
                <a:cubicBezTo>
                  <a:pt x="1357053" y="54246"/>
                  <a:pt x="1368949" y="82965"/>
                  <a:pt x="1368948" y="112911"/>
                </a:cubicBezTo>
                <a:cubicBezTo>
                  <a:pt x="1368948" y="414003"/>
                  <a:pt x="1368949" y="715095"/>
                  <a:pt x="1368949" y="1016187"/>
                </a:cubicBezTo>
                <a:cubicBezTo>
                  <a:pt x="1368949" y="1046133"/>
                  <a:pt x="1357053" y="1074852"/>
                  <a:pt x="1335878" y="1096026"/>
                </a:cubicBezTo>
                <a:cubicBezTo>
                  <a:pt x="1314703" y="1117201"/>
                  <a:pt x="1285984" y="1129097"/>
                  <a:pt x="1256039" y="1129097"/>
                </a:cubicBezTo>
                <a:lnTo>
                  <a:pt x="112910" y="1129097"/>
                </a:lnTo>
                <a:cubicBezTo>
                  <a:pt x="82964" y="1129097"/>
                  <a:pt x="54245" y="1117201"/>
                  <a:pt x="33071" y="1096026"/>
                </a:cubicBezTo>
                <a:cubicBezTo>
                  <a:pt x="11896" y="1074851"/>
                  <a:pt x="0" y="1046132"/>
                  <a:pt x="0" y="1016187"/>
                </a:cubicBezTo>
                <a:lnTo>
                  <a:pt x="0" y="112910"/>
                </a:lnTo>
                <a:close/>
              </a:path>
            </a:pathLst>
          </a:custGeom>
          <a:noFill/>
          <a:ln>
            <a:solidFill>
              <a:schemeClr val="accent2"/>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1704" tIns="313653" rIns="71704" bIns="71705" numCol="1" spcCol="1270" anchor="t" anchorCtr="0">
            <a:noAutofit/>
          </a:bodyPr>
          <a:lstStyle/>
          <a:p>
            <a:pPr marL="228600" lvl="1" indent="-228600" algn="l" defTabSz="1066800">
              <a:lnSpc>
                <a:spcPct val="90000"/>
              </a:lnSpc>
              <a:spcBef>
                <a:spcPct val="0"/>
              </a:spcBef>
              <a:spcAft>
                <a:spcPct val="15000"/>
              </a:spcAft>
              <a:buChar char="••"/>
            </a:pPr>
            <a:endParaRPr lang="en-US" sz="2400" kern="1200" dirty="0">
              <a:solidFill>
                <a:schemeClr val="accent2"/>
              </a:solidFill>
            </a:endParaRPr>
          </a:p>
          <a:p>
            <a:pPr marL="228600" lvl="1" indent="-228600" algn="l" defTabSz="1066800">
              <a:lnSpc>
                <a:spcPct val="90000"/>
              </a:lnSpc>
              <a:spcBef>
                <a:spcPct val="0"/>
              </a:spcBef>
              <a:spcAft>
                <a:spcPct val="15000"/>
              </a:spcAft>
              <a:buChar char="••"/>
            </a:pPr>
            <a:endParaRPr lang="en-US" sz="2400" kern="1200" dirty="0">
              <a:solidFill>
                <a:schemeClr val="accent2"/>
              </a:solidFill>
            </a:endParaRPr>
          </a:p>
        </p:txBody>
      </p:sp>
      <p:sp>
        <p:nvSpPr>
          <p:cNvPr id="74" name="Freeform 73"/>
          <p:cNvSpPr/>
          <p:nvPr/>
        </p:nvSpPr>
        <p:spPr>
          <a:xfrm>
            <a:off x="3294928" y="1747793"/>
            <a:ext cx="1102099" cy="438268"/>
          </a:xfrm>
          <a:custGeom>
            <a:avLst/>
            <a:gdLst>
              <a:gd name="connsiteX0" fmla="*/ 0 w 1216844"/>
              <a:gd name="connsiteY0" fmla="*/ 48390 h 483898"/>
              <a:gd name="connsiteX1" fmla="*/ 14173 w 1216844"/>
              <a:gd name="connsiteY1" fmla="*/ 14173 h 483898"/>
              <a:gd name="connsiteX2" fmla="*/ 48390 w 1216844"/>
              <a:gd name="connsiteY2" fmla="*/ 0 h 483898"/>
              <a:gd name="connsiteX3" fmla="*/ 1168454 w 1216844"/>
              <a:gd name="connsiteY3" fmla="*/ 0 h 483898"/>
              <a:gd name="connsiteX4" fmla="*/ 1202671 w 1216844"/>
              <a:gd name="connsiteY4" fmla="*/ 14173 h 483898"/>
              <a:gd name="connsiteX5" fmla="*/ 1216844 w 1216844"/>
              <a:gd name="connsiteY5" fmla="*/ 48390 h 483898"/>
              <a:gd name="connsiteX6" fmla="*/ 1216844 w 1216844"/>
              <a:gd name="connsiteY6" fmla="*/ 435508 h 483898"/>
              <a:gd name="connsiteX7" fmla="*/ 1202671 w 1216844"/>
              <a:gd name="connsiteY7" fmla="*/ 469725 h 483898"/>
              <a:gd name="connsiteX8" fmla="*/ 1168454 w 1216844"/>
              <a:gd name="connsiteY8" fmla="*/ 483898 h 483898"/>
              <a:gd name="connsiteX9" fmla="*/ 48390 w 1216844"/>
              <a:gd name="connsiteY9" fmla="*/ 483898 h 483898"/>
              <a:gd name="connsiteX10" fmla="*/ 14173 w 1216844"/>
              <a:gd name="connsiteY10" fmla="*/ 469725 h 483898"/>
              <a:gd name="connsiteX11" fmla="*/ 0 w 1216844"/>
              <a:gd name="connsiteY11" fmla="*/ 435508 h 483898"/>
              <a:gd name="connsiteX12" fmla="*/ 0 w 1216844"/>
              <a:gd name="connsiteY12" fmla="*/ 48390 h 48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6844" h="483898">
                <a:moveTo>
                  <a:pt x="0" y="48390"/>
                </a:moveTo>
                <a:cubicBezTo>
                  <a:pt x="0" y="35556"/>
                  <a:pt x="5098" y="23248"/>
                  <a:pt x="14173" y="14173"/>
                </a:cubicBezTo>
                <a:cubicBezTo>
                  <a:pt x="23248" y="5098"/>
                  <a:pt x="35556" y="0"/>
                  <a:pt x="48390" y="0"/>
                </a:cubicBezTo>
                <a:lnTo>
                  <a:pt x="1168454" y="0"/>
                </a:lnTo>
                <a:cubicBezTo>
                  <a:pt x="1181288" y="0"/>
                  <a:pt x="1193596" y="5098"/>
                  <a:pt x="1202671" y="14173"/>
                </a:cubicBezTo>
                <a:cubicBezTo>
                  <a:pt x="1211746" y="23248"/>
                  <a:pt x="1216844" y="35556"/>
                  <a:pt x="1216844" y="48390"/>
                </a:cubicBezTo>
                <a:lnTo>
                  <a:pt x="1216844" y="435508"/>
                </a:lnTo>
                <a:cubicBezTo>
                  <a:pt x="1216844" y="448342"/>
                  <a:pt x="1211746" y="460650"/>
                  <a:pt x="1202671" y="469725"/>
                </a:cubicBezTo>
                <a:cubicBezTo>
                  <a:pt x="1193596" y="478800"/>
                  <a:pt x="1181288" y="483898"/>
                  <a:pt x="1168454" y="483898"/>
                </a:cubicBezTo>
                <a:lnTo>
                  <a:pt x="48390" y="483898"/>
                </a:lnTo>
                <a:cubicBezTo>
                  <a:pt x="35556" y="483898"/>
                  <a:pt x="23248" y="478800"/>
                  <a:pt x="14173" y="469725"/>
                </a:cubicBezTo>
                <a:cubicBezTo>
                  <a:pt x="5098" y="460650"/>
                  <a:pt x="0" y="448342"/>
                  <a:pt x="0" y="435508"/>
                </a:cubicBezTo>
                <a:lnTo>
                  <a:pt x="0" y="48390"/>
                </a:ln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5608" tIns="48463" rIns="65608" bIns="48463" numCol="1" spcCol="1270" anchor="ctr" anchorCtr="0">
            <a:noAutofit/>
          </a:bodyPr>
          <a:lstStyle/>
          <a:p>
            <a:pPr lvl="0" algn="ctr" defTabSz="1200150">
              <a:lnSpc>
                <a:spcPct val="90000"/>
              </a:lnSpc>
              <a:spcBef>
                <a:spcPct val="0"/>
              </a:spcBef>
              <a:spcAft>
                <a:spcPct val="35000"/>
              </a:spcAft>
            </a:pPr>
            <a:r>
              <a:rPr lang="en-US" sz="1400" b="1" dirty="0" smtClean="0"/>
              <a:t>80%</a:t>
            </a:r>
            <a:endParaRPr lang="en-US" sz="1400" b="1" dirty="0"/>
          </a:p>
        </p:txBody>
      </p:sp>
      <p:sp>
        <p:nvSpPr>
          <p:cNvPr id="75" name="Freeform 74"/>
          <p:cNvSpPr/>
          <p:nvPr/>
        </p:nvSpPr>
        <p:spPr>
          <a:xfrm>
            <a:off x="4730945" y="1966927"/>
            <a:ext cx="1239860" cy="1022626"/>
          </a:xfrm>
          <a:custGeom>
            <a:avLst/>
            <a:gdLst>
              <a:gd name="connsiteX0" fmla="*/ 0 w 1368949"/>
              <a:gd name="connsiteY0" fmla="*/ 112910 h 1129097"/>
              <a:gd name="connsiteX1" fmla="*/ 33071 w 1368949"/>
              <a:gd name="connsiteY1" fmla="*/ 33071 h 1129097"/>
              <a:gd name="connsiteX2" fmla="*/ 112911 w 1368949"/>
              <a:gd name="connsiteY2" fmla="*/ 1 h 1129097"/>
              <a:gd name="connsiteX3" fmla="*/ 1256039 w 1368949"/>
              <a:gd name="connsiteY3" fmla="*/ 0 h 1129097"/>
              <a:gd name="connsiteX4" fmla="*/ 1335878 w 1368949"/>
              <a:gd name="connsiteY4" fmla="*/ 33071 h 1129097"/>
              <a:gd name="connsiteX5" fmla="*/ 1368948 w 1368949"/>
              <a:gd name="connsiteY5" fmla="*/ 112911 h 1129097"/>
              <a:gd name="connsiteX6" fmla="*/ 1368949 w 1368949"/>
              <a:gd name="connsiteY6" fmla="*/ 1016187 h 1129097"/>
              <a:gd name="connsiteX7" fmla="*/ 1335878 w 1368949"/>
              <a:gd name="connsiteY7" fmla="*/ 1096026 h 1129097"/>
              <a:gd name="connsiteX8" fmla="*/ 1256039 w 1368949"/>
              <a:gd name="connsiteY8" fmla="*/ 1129097 h 1129097"/>
              <a:gd name="connsiteX9" fmla="*/ 112910 w 1368949"/>
              <a:gd name="connsiteY9" fmla="*/ 1129097 h 1129097"/>
              <a:gd name="connsiteX10" fmla="*/ 33071 w 1368949"/>
              <a:gd name="connsiteY10" fmla="*/ 1096026 h 1129097"/>
              <a:gd name="connsiteX11" fmla="*/ 0 w 1368949"/>
              <a:gd name="connsiteY11" fmla="*/ 1016187 h 1129097"/>
              <a:gd name="connsiteX12" fmla="*/ 0 w 1368949"/>
              <a:gd name="connsiteY12" fmla="*/ 112910 h 1129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8949" h="1129097">
                <a:moveTo>
                  <a:pt x="0" y="112910"/>
                </a:moveTo>
                <a:cubicBezTo>
                  <a:pt x="0" y="82964"/>
                  <a:pt x="11896" y="54245"/>
                  <a:pt x="33071" y="33071"/>
                </a:cubicBezTo>
                <a:cubicBezTo>
                  <a:pt x="54246" y="11896"/>
                  <a:pt x="82965" y="0"/>
                  <a:pt x="112911" y="1"/>
                </a:cubicBezTo>
                <a:lnTo>
                  <a:pt x="1256039" y="0"/>
                </a:lnTo>
                <a:cubicBezTo>
                  <a:pt x="1285985" y="0"/>
                  <a:pt x="1314704" y="11896"/>
                  <a:pt x="1335878" y="33071"/>
                </a:cubicBezTo>
                <a:cubicBezTo>
                  <a:pt x="1357053" y="54246"/>
                  <a:pt x="1368949" y="82965"/>
                  <a:pt x="1368948" y="112911"/>
                </a:cubicBezTo>
                <a:cubicBezTo>
                  <a:pt x="1368948" y="414003"/>
                  <a:pt x="1368949" y="715095"/>
                  <a:pt x="1368949" y="1016187"/>
                </a:cubicBezTo>
                <a:cubicBezTo>
                  <a:pt x="1368949" y="1046133"/>
                  <a:pt x="1357053" y="1074852"/>
                  <a:pt x="1335878" y="1096026"/>
                </a:cubicBezTo>
                <a:cubicBezTo>
                  <a:pt x="1314703" y="1117201"/>
                  <a:pt x="1285984" y="1129097"/>
                  <a:pt x="1256039" y="1129097"/>
                </a:cubicBezTo>
                <a:lnTo>
                  <a:pt x="112910" y="1129097"/>
                </a:lnTo>
                <a:cubicBezTo>
                  <a:pt x="82964" y="1129097"/>
                  <a:pt x="54245" y="1117201"/>
                  <a:pt x="33071" y="1096026"/>
                </a:cubicBezTo>
                <a:cubicBezTo>
                  <a:pt x="11896" y="1074851"/>
                  <a:pt x="0" y="1046132"/>
                  <a:pt x="0" y="1016187"/>
                </a:cubicBezTo>
                <a:lnTo>
                  <a:pt x="0" y="112910"/>
                </a:lnTo>
                <a:close/>
              </a:path>
            </a:pathLst>
          </a:custGeom>
          <a:noFill/>
          <a:ln>
            <a:solidFill>
              <a:schemeClr val="accent3"/>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1704" tIns="71704" rIns="71704" bIns="313654" numCol="1" spcCol="1270" anchor="t" anchorCtr="0">
            <a:noAutofit/>
          </a:bodyPr>
          <a:lstStyle/>
          <a:p>
            <a:pPr marL="228600" lvl="1" indent="-228600" algn="l" defTabSz="1066800">
              <a:lnSpc>
                <a:spcPct val="90000"/>
              </a:lnSpc>
              <a:spcBef>
                <a:spcPct val="0"/>
              </a:spcBef>
              <a:spcAft>
                <a:spcPct val="15000"/>
              </a:spcAft>
              <a:buChar char="••"/>
            </a:pPr>
            <a:endParaRPr lang="en-US" sz="2400" kern="1200" dirty="0"/>
          </a:p>
          <a:p>
            <a:pPr marL="228600" lvl="1" indent="-228600" algn="l" defTabSz="1066800">
              <a:lnSpc>
                <a:spcPct val="90000"/>
              </a:lnSpc>
              <a:spcBef>
                <a:spcPct val="0"/>
              </a:spcBef>
              <a:spcAft>
                <a:spcPct val="15000"/>
              </a:spcAft>
              <a:buChar char="••"/>
            </a:pPr>
            <a:endParaRPr lang="en-US" sz="2400" kern="1200" dirty="0"/>
          </a:p>
        </p:txBody>
      </p:sp>
      <p:sp>
        <p:nvSpPr>
          <p:cNvPr id="76" name="Freeform 75"/>
          <p:cNvSpPr/>
          <p:nvPr/>
        </p:nvSpPr>
        <p:spPr>
          <a:xfrm>
            <a:off x="5006470" y="2770419"/>
            <a:ext cx="1102099" cy="438268"/>
          </a:xfrm>
          <a:custGeom>
            <a:avLst/>
            <a:gdLst>
              <a:gd name="connsiteX0" fmla="*/ 0 w 1216844"/>
              <a:gd name="connsiteY0" fmla="*/ 48390 h 483898"/>
              <a:gd name="connsiteX1" fmla="*/ 14173 w 1216844"/>
              <a:gd name="connsiteY1" fmla="*/ 14173 h 483898"/>
              <a:gd name="connsiteX2" fmla="*/ 48390 w 1216844"/>
              <a:gd name="connsiteY2" fmla="*/ 0 h 483898"/>
              <a:gd name="connsiteX3" fmla="*/ 1168454 w 1216844"/>
              <a:gd name="connsiteY3" fmla="*/ 0 h 483898"/>
              <a:gd name="connsiteX4" fmla="*/ 1202671 w 1216844"/>
              <a:gd name="connsiteY4" fmla="*/ 14173 h 483898"/>
              <a:gd name="connsiteX5" fmla="*/ 1216844 w 1216844"/>
              <a:gd name="connsiteY5" fmla="*/ 48390 h 483898"/>
              <a:gd name="connsiteX6" fmla="*/ 1216844 w 1216844"/>
              <a:gd name="connsiteY6" fmla="*/ 435508 h 483898"/>
              <a:gd name="connsiteX7" fmla="*/ 1202671 w 1216844"/>
              <a:gd name="connsiteY7" fmla="*/ 469725 h 483898"/>
              <a:gd name="connsiteX8" fmla="*/ 1168454 w 1216844"/>
              <a:gd name="connsiteY8" fmla="*/ 483898 h 483898"/>
              <a:gd name="connsiteX9" fmla="*/ 48390 w 1216844"/>
              <a:gd name="connsiteY9" fmla="*/ 483898 h 483898"/>
              <a:gd name="connsiteX10" fmla="*/ 14173 w 1216844"/>
              <a:gd name="connsiteY10" fmla="*/ 469725 h 483898"/>
              <a:gd name="connsiteX11" fmla="*/ 0 w 1216844"/>
              <a:gd name="connsiteY11" fmla="*/ 435508 h 483898"/>
              <a:gd name="connsiteX12" fmla="*/ 0 w 1216844"/>
              <a:gd name="connsiteY12" fmla="*/ 48390 h 48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6844" h="483898">
                <a:moveTo>
                  <a:pt x="0" y="48390"/>
                </a:moveTo>
                <a:cubicBezTo>
                  <a:pt x="0" y="35556"/>
                  <a:pt x="5098" y="23248"/>
                  <a:pt x="14173" y="14173"/>
                </a:cubicBezTo>
                <a:cubicBezTo>
                  <a:pt x="23248" y="5098"/>
                  <a:pt x="35556" y="0"/>
                  <a:pt x="48390" y="0"/>
                </a:cubicBezTo>
                <a:lnTo>
                  <a:pt x="1168454" y="0"/>
                </a:lnTo>
                <a:cubicBezTo>
                  <a:pt x="1181288" y="0"/>
                  <a:pt x="1193596" y="5098"/>
                  <a:pt x="1202671" y="14173"/>
                </a:cubicBezTo>
                <a:cubicBezTo>
                  <a:pt x="1211746" y="23248"/>
                  <a:pt x="1216844" y="35556"/>
                  <a:pt x="1216844" y="48390"/>
                </a:cubicBezTo>
                <a:lnTo>
                  <a:pt x="1216844" y="435508"/>
                </a:lnTo>
                <a:cubicBezTo>
                  <a:pt x="1216844" y="448342"/>
                  <a:pt x="1211746" y="460650"/>
                  <a:pt x="1202671" y="469725"/>
                </a:cubicBezTo>
                <a:cubicBezTo>
                  <a:pt x="1193596" y="478800"/>
                  <a:pt x="1181288" y="483898"/>
                  <a:pt x="1168454" y="483898"/>
                </a:cubicBezTo>
                <a:lnTo>
                  <a:pt x="48390" y="483898"/>
                </a:lnTo>
                <a:cubicBezTo>
                  <a:pt x="35556" y="483898"/>
                  <a:pt x="23248" y="478800"/>
                  <a:pt x="14173" y="469725"/>
                </a:cubicBezTo>
                <a:cubicBezTo>
                  <a:pt x="5098" y="460650"/>
                  <a:pt x="0" y="448342"/>
                  <a:pt x="0" y="435508"/>
                </a:cubicBezTo>
                <a:lnTo>
                  <a:pt x="0" y="48390"/>
                </a:ln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5608" tIns="48463" rIns="65608" bIns="48463" numCol="1" spcCol="1270" anchor="ctr" anchorCtr="0">
            <a:noAutofit/>
          </a:bodyPr>
          <a:lstStyle/>
          <a:p>
            <a:pPr lvl="0" algn="ctr" defTabSz="1200150">
              <a:lnSpc>
                <a:spcPct val="90000"/>
              </a:lnSpc>
              <a:spcBef>
                <a:spcPct val="0"/>
              </a:spcBef>
              <a:spcAft>
                <a:spcPct val="35000"/>
              </a:spcAft>
            </a:pPr>
            <a:r>
              <a:rPr lang="en-US" sz="1400" b="1" dirty="0" smtClean="0"/>
              <a:t>90%</a:t>
            </a:r>
            <a:endParaRPr lang="en-US" sz="1400" b="1" dirty="0"/>
          </a:p>
        </p:txBody>
      </p:sp>
      <p:sp>
        <p:nvSpPr>
          <p:cNvPr id="77" name="Freeform 76"/>
          <p:cNvSpPr/>
          <p:nvPr/>
        </p:nvSpPr>
        <p:spPr>
          <a:xfrm>
            <a:off x="6458516" y="1966927"/>
            <a:ext cx="1239860" cy="1022626"/>
          </a:xfrm>
          <a:custGeom>
            <a:avLst/>
            <a:gdLst>
              <a:gd name="connsiteX0" fmla="*/ 0 w 1368949"/>
              <a:gd name="connsiteY0" fmla="*/ 112910 h 1129097"/>
              <a:gd name="connsiteX1" fmla="*/ 33071 w 1368949"/>
              <a:gd name="connsiteY1" fmla="*/ 33071 h 1129097"/>
              <a:gd name="connsiteX2" fmla="*/ 112911 w 1368949"/>
              <a:gd name="connsiteY2" fmla="*/ 1 h 1129097"/>
              <a:gd name="connsiteX3" fmla="*/ 1256039 w 1368949"/>
              <a:gd name="connsiteY3" fmla="*/ 0 h 1129097"/>
              <a:gd name="connsiteX4" fmla="*/ 1335878 w 1368949"/>
              <a:gd name="connsiteY4" fmla="*/ 33071 h 1129097"/>
              <a:gd name="connsiteX5" fmla="*/ 1368948 w 1368949"/>
              <a:gd name="connsiteY5" fmla="*/ 112911 h 1129097"/>
              <a:gd name="connsiteX6" fmla="*/ 1368949 w 1368949"/>
              <a:gd name="connsiteY6" fmla="*/ 1016187 h 1129097"/>
              <a:gd name="connsiteX7" fmla="*/ 1335878 w 1368949"/>
              <a:gd name="connsiteY7" fmla="*/ 1096026 h 1129097"/>
              <a:gd name="connsiteX8" fmla="*/ 1256039 w 1368949"/>
              <a:gd name="connsiteY8" fmla="*/ 1129097 h 1129097"/>
              <a:gd name="connsiteX9" fmla="*/ 112910 w 1368949"/>
              <a:gd name="connsiteY9" fmla="*/ 1129097 h 1129097"/>
              <a:gd name="connsiteX10" fmla="*/ 33071 w 1368949"/>
              <a:gd name="connsiteY10" fmla="*/ 1096026 h 1129097"/>
              <a:gd name="connsiteX11" fmla="*/ 0 w 1368949"/>
              <a:gd name="connsiteY11" fmla="*/ 1016187 h 1129097"/>
              <a:gd name="connsiteX12" fmla="*/ 0 w 1368949"/>
              <a:gd name="connsiteY12" fmla="*/ 112910 h 1129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8949" h="1129097">
                <a:moveTo>
                  <a:pt x="0" y="112910"/>
                </a:moveTo>
                <a:cubicBezTo>
                  <a:pt x="0" y="82964"/>
                  <a:pt x="11896" y="54245"/>
                  <a:pt x="33071" y="33071"/>
                </a:cubicBezTo>
                <a:cubicBezTo>
                  <a:pt x="54246" y="11896"/>
                  <a:pt x="82965" y="0"/>
                  <a:pt x="112911" y="1"/>
                </a:cubicBezTo>
                <a:lnTo>
                  <a:pt x="1256039" y="0"/>
                </a:lnTo>
                <a:cubicBezTo>
                  <a:pt x="1285985" y="0"/>
                  <a:pt x="1314704" y="11896"/>
                  <a:pt x="1335878" y="33071"/>
                </a:cubicBezTo>
                <a:cubicBezTo>
                  <a:pt x="1357053" y="54246"/>
                  <a:pt x="1368949" y="82965"/>
                  <a:pt x="1368948" y="112911"/>
                </a:cubicBezTo>
                <a:cubicBezTo>
                  <a:pt x="1368948" y="414003"/>
                  <a:pt x="1368949" y="715095"/>
                  <a:pt x="1368949" y="1016187"/>
                </a:cubicBezTo>
                <a:cubicBezTo>
                  <a:pt x="1368949" y="1046133"/>
                  <a:pt x="1357053" y="1074852"/>
                  <a:pt x="1335878" y="1096026"/>
                </a:cubicBezTo>
                <a:cubicBezTo>
                  <a:pt x="1314703" y="1117201"/>
                  <a:pt x="1285984" y="1129097"/>
                  <a:pt x="1256039" y="1129097"/>
                </a:cubicBezTo>
                <a:lnTo>
                  <a:pt x="112910" y="1129097"/>
                </a:lnTo>
                <a:cubicBezTo>
                  <a:pt x="82964" y="1129097"/>
                  <a:pt x="54245" y="1117201"/>
                  <a:pt x="33071" y="1096026"/>
                </a:cubicBezTo>
                <a:cubicBezTo>
                  <a:pt x="11896" y="1074851"/>
                  <a:pt x="0" y="1046132"/>
                  <a:pt x="0" y="1016187"/>
                </a:cubicBezTo>
                <a:lnTo>
                  <a:pt x="0" y="112910"/>
                </a:lnTo>
                <a:close/>
              </a:path>
            </a:pathLst>
          </a:custGeom>
          <a:noFill/>
          <a:ln>
            <a:solidFill>
              <a:schemeClr val="accent4"/>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71704" tIns="313653" rIns="71704" bIns="71705" numCol="1" spcCol="1270" anchor="t" anchorCtr="0">
            <a:noAutofit/>
          </a:bodyPr>
          <a:lstStyle/>
          <a:p>
            <a:pPr marL="228600" lvl="1" indent="-228600" algn="l" defTabSz="1066800">
              <a:lnSpc>
                <a:spcPct val="90000"/>
              </a:lnSpc>
              <a:spcBef>
                <a:spcPct val="0"/>
              </a:spcBef>
              <a:spcAft>
                <a:spcPct val="15000"/>
              </a:spcAft>
              <a:buChar char="••"/>
            </a:pPr>
            <a:endParaRPr lang="en-US" sz="2400" kern="1200" dirty="0"/>
          </a:p>
          <a:p>
            <a:pPr marL="228600" lvl="1" indent="-228600" algn="l" defTabSz="1066800">
              <a:lnSpc>
                <a:spcPct val="90000"/>
              </a:lnSpc>
              <a:spcBef>
                <a:spcPct val="0"/>
              </a:spcBef>
              <a:spcAft>
                <a:spcPct val="15000"/>
              </a:spcAft>
              <a:buChar char="••"/>
            </a:pPr>
            <a:endParaRPr lang="en-US" sz="2400" kern="1200" dirty="0"/>
          </a:p>
        </p:txBody>
      </p:sp>
      <p:sp>
        <p:nvSpPr>
          <p:cNvPr id="78" name="Freeform 77"/>
          <p:cNvSpPr/>
          <p:nvPr/>
        </p:nvSpPr>
        <p:spPr>
          <a:xfrm>
            <a:off x="6734040" y="1747793"/>
            <a:ext cx="1102099" cy="438268"/>
          </a:xfrm>
          <a:custGeom>
            <a:avLst/>
            <a:gdLst>
              <a:gd name="connsiteX0" fmla="*/ 0 w 1216844"/>
              <a:gd name="connsiteY0" fmla="*/ 48390 h 483898"/>
              <a:gd name="connsiteX1" fmla="*/ 14173 w 1216844"/>
              <a:gd name="connsiteY1" fmla="*/ 14173 h 483898"/>
              <a:gd name="connsiteX2" fmla="*/ 48390 w 1216844"/>
              <a:gd name="connsiteY2" fmla="*/ 0 h 483898"/>
              <a:gd name="connsiteX3" fmla="*/ 1168454 w 1216844"/>
              <a:gd name="connsiteY3" fmla="*/ 0 h 483898"/>
              <a:gd name="connsiteX4" fmla="*/ 1202671 w 1216844"/>
              <a:gd name="connsiteY4" fmla="*/ 14173 h 483898"/>
              <a:gd name="connsiteX5" fmla="*/ 1216844 w 1216844"/>
              <a:gd name="connsiteY5" fmla="*/ 48390 h 483898"/>
              <a:gd name="connsiteX6" fmla="*/ 1216844 w 1216844"/>
              <a:gd name="connsiteY6" fmla="*/ 435508 h 483898"/>
              <a:gd name="connsiteX7" fmla="*/ 1202671 w 1216844"/>
              <a:gd name="connsiteY7" fmla="*/ 469725 h 483898"/>
              <a:gd name="connsiteX8" fmla="*/ 1168454 w 1216844"/>
              <a:gd name="connsiteY8" fmla="*/ 483898 h 483898"/>
              <a:gd name="connsiteX9" fmla="*/ 48390 w 1216844"/>
              <a:gd name="connsiteY9" fmla="*/ 483898 h 483898"/>
              <a:gd name="connsiteX10" fmla="*/ 14173 w 1216844"/>
              <a:gd name="connsiteY10" fmla="*/ 469725 h 483898"/>
              <a:gd name="connsiteX11" fmla="*/ 0 w 1216844"/>
              <a:gd name="connsiteY11" fmla="*/ 435508 h 483898"/>
              <a:gd name="connsiteX12" fmla="*/ 0 w 1216844"/>
              <a:gd name="connsiteY12" fmla="*/ 48390 h 48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6844" h="483898">
                <a:moveTo>
                  <a:pt x="0" y="48390"/>
                </a:moveTo>
                <a:cubicBezTo>
                  <a:pt x="0" y="35556"/>
                  <a:pt x="5098" y="23248"/>
                  <a:pt x="14173" y="14173"/>
                </a:cubicBezTo>
                <a:cubicBezTo>
                  <a:pt x="23248" y="5098"/>
                  <a:pt x="35556" y="0"/>
                  <a:pt x="48390" y="0"/>
                </a:cubicBezTo>
                <a:lnTo>
                  <a:pt x="1168454" y="0"/>
                </a:lnTo>
                <a:cubicBezTo>
                  <a:pt x="1181288" y="0"/>
                  <a:pt x="1193596" y="5098"/>
                  <a:pt x="1202671" y="14173"/>
                </a:cubicBezTo>
                <a:cubicBezTo>
                  <a:pt x="1211746" y="23248"/>
                  <a:pt x="1216844" y="35556"/>
                  <a:pt x="1216844" y="48390"/>
                </a:cubicBezTo>
                <a:lnTo>
                  <a:pt x="1216844" y="435508"/>
                </a:lnTo>
                <a:cubicBezTo>
                  <a:pt x="1216844" y="448342"/>
                  <a:pt x="1211746" y="460650"/>
                  <a:pt x="1202671" y="469725"/>
                </a:cubicBezTo>
                <a:cubicBezTo>
                  <a:pt x="1193596" y="478800"/>
                  <a:pt x="1181288" y="483898"/>
                  <a:pt x="1168454" y="483898"/>
                </a:cubicBezTo>
                <a:lnTo>
                  <a:pt x="48390" y="483898"/>
                </a:lnTo>
                <a:cubicBezTo>
                  <a:pt x="35556" y="483898"/>
                  <a:pt x="23248" y="478800"/>
                  <a:pt x="14173" y="469725"/>
                </a:cubicBezTo>
                <a:cubicBezTo>
                  <a:pt x="5098" y="460650"/>
                  <a:pt x="0" y="448342"/>
                  <a:pt x="0" y="435508"/>
                </a:cubicBezTo>
                <a:lnTo>
                  <a:pt x="0" y="48390"/>
                </a:lnTo>
                <a:close/>
              </a:path>
            </a:pathLst>
          </a:cu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5608" tIns="48463" rIns="65608" bIns="48463" numCol="1" spcCol="1270" anchor="ctr" anchorCtr="0">
            <a:noAutofit/>
          </a:bodyPr>
          <a:lstStyle/>
          <a:p>
            <a:pPr lvl="0" algn="ctr" defTabSz="1200150">
              <a:lnSpc>
                <a:spcPct val="90000"/>
              </a:lnSpc>
              <a:spcBef>
                <a:spcPct val="0"/>
              </a:spcBef>
              <a:spcAft>
                <a:spcPct val="35000"/>
              </a:spcAft>
            </a:pPr>
            <a:r>
              <a:rPr lang="en-US" sz="1400" b="1" dirty="0" smtClean="0"/>
              <a:t>50%</a:t>
            </a:r>
            <a:endParaRPr lang="en-US" sz="1400" b="1" dirty="0"/>
          </a:p>
        </p:txBody>
      </p:sp>
      <p:sp>
        <p:nvSpPr>
          <p:cNvPr id="39" name="Freeform 66"/>
          <p:cNvSpPr>
            <a:spLocks noEditPoints="1"/>
          </p:cNvSpPr>
          <p:nvPr/>
        </p:nvSpPr>
        <p:spPr bwMode="auto">
          <a:xfrm>
            <a:off x="1719605" y="2186061"/>
            <a:ext cx="416372" cy="486350"/>
          </a:xfrm>
          <a:custGeom>
            <a:avLst/>
            <a:gdLst/>
            <a:ahLst/>
            <a:cxnLst>
              <a:cxn ang="0">
                <a:pos x="55" y="9"/>
              </a:cxn>
              <a:cxn ang="0">
                <a:pos x="55" y="14"/>
              </a:cxn>
              <a:cxn ang="0">
                <a:pos x="27" y="23"/>
              </a:cxn>
              <a:cxn ang="0">
                <a:pos x="0" y="14"/>
              </a:cxn>
              <a:cxn ang="0">
                <a:pos x="0" y="9"/>
              </a:cxn>
              <a:cxn ang="0">
                <a:pos x="27" y="0"/>
              </a:cxn>
              <a:cxn ang="0">
                <a:pos x="55" y="9"/>
              </a:cxn>
              <a:cxn ang="0">
                <a:pos x="55" y="21"/>
              </a:cxn>
              <a:cxn ang="0">
                <a:pos x="55" y="27"/>
              </a:cxn>
              <a:cxn ang="0">
                <a:pos x="27" y="37"/>
              </a:cxn>
              <a:cxn ang="0">
                <a:pos x="0" y="27"/>
              </a:cxn>
              <a:cxn ang="0">
                <a:pos x="0" y="21"/>
              </a:cxn>
              <a:cxn ang="0">
                <a:pos x="27" y="27"/>
              </a:cxn>
              <a:cxn ang="0">
                <a:pos x="55" y="21"/>
              </a:cxn>
              <a:cxn ang="0">
                <a:pos x="55" y="35"/>
              </a:cxn>
              <a:cxn ang="0">
                <a:pos x="55" y="41"/>
              </a:cxn>
              <a:cxn ang="0">
                <a:pos x="27" y="50"/>
              </a:cxn>
              <a:cxn ang="0">
                <a:pos x="0" y="41"/>
              </a:cxn>
              <a:cxn ang="0">
                <a:pos x="0" y="35"/>
              </a:cxn>
              <a:cxn ang="0">
                <a:pos x="27" y="41"/>
              </a:cxn>
              <a:cxn ang="0">
                <a:pos x="55" y="35"/>
              </a:cxn>
              <a:cxn ang="0">
                <a:pos x="55" y="49"/>
              </a:cxn>
              <a:cxn ang="0">
                <a:pos x="55" y="55"/>
              </a:cxn>
              <a:cxn ang="0">
                <a:pos x="27" y="64"/>
              </a:cxn>
              <a:cxn ang="0">
                <a:pos x="0" y="55"/>
              </a:cxn>
              <a:cxn ang="0">
                <a:pos x="0" y="49"/>
              </a:cxn>
              <a:cxn ang="0">
                <a:pos x="27" y="55"/>
              </a:cxn>
              <a:cxn ang="0">
                <a:pos x="55" y="49"/>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Freeform 34"/>
          <p:cNvSpPr>
            <a:spLocks noEditPoints="1"/>
          </p:cNvSpPr>
          <p:nvPr/>
        </p:nvSpPr>
        <p:spPr bwMode="auto">
          <a:xfrm rot="5400000">
            <a:off x="3413942" y="2367316"/>
            <a:ext cx="450782" cy="355425"/>
          </a:xfrm>
          <a:custGeom>
            <a:avLst/>
            <a:gdLst/>
            <a:ahLst/>
            <a:cxnLst>
              <a:cxn ang="0">
                <a:pos x="72" y="54"/>
              </a:cxn>
              <a:cxn ang="0">
                <a:pos x="70" y="57"/>
              </a:cxn>
              <a:cxn ang="0">
                <a:pos x="3" y="57"/>
              </a:cxn>
              <a:cxn ang="0">
                <a:pos x="0" y="54"/>
              </a:cxn>
              <a:cxn ang="0">
                <a:pos x="0" y="49"/>
              </a:cxn>
              <a:cxn ang="0">
                <a:pos x="3" y="47"/>
              </a:cxn>
              <a:cxn ang="0">
                <a:pos x="70" y="47"/>
              </a:cxn>
              <a:cxn ang="0">
                <a:pos x="72" y="49"/>
              </a:cxn>
              <a:cxn ang="0">
                <a:pos x="72" y="54"/>
              </a:cxn>
              <a:cxn ang="0">
                <a:pos x="72" y="24"/>
              </a:cxn>
              <a:cxn ang="0">
                <a:pos x="70" y="26"/>
              </a:cxn>
              <a:cxn ang="0">
                <a:pos x="8" y="26"/>
              </a:cxn>
              <a:cxn ang="0">
                <a:pos x="6" y="24"/>
              </a:cxn>
              <a:cxn ang="0">
                <a:pos x="6" y="18"/>
              </a:cxn>
              <a:cxn ang="0">
                <a:pos x="8" y="16"/>
              </a:cxn>
              <a:cxn ang="0">
                <a:pos x="70" y="16"/>
              </a:cxn>
              <a:cxn ang="0">
                <a:pos x="72" y="18"/>
              </a:cxn>
              <a:cxn ang="0">
                <a:pos x="72" y="24"/>
              </a:cxn>
              <a:cxn ang="0">
                <a:pos x="72" y="39"/>
              </a:cxn>
              <a:cxn ang="0">
                <a:pos x="70" y="42"/>
              </a:cxn>
              <a:cxn ang="0">
                <a:pos x="18" y="42"/>
              </a:cxn>
              <a:cxn ang="0">
                <a:pos x="16" y="39"/>
              </a:cxn>
              <a:cxn ang="0">
                <a:pos x="16" y="34"/>
              </a:cxn>
              <a:cxn ang="0">
                <a:pos x="18" y="31"/>
              </a:cxn>
              <a:cxn ang="0">
                <a:pos x="70" y="31"/>
              </a:cxn>
              <a:cxn ang="0">
                <a:pos x="72" y="34"/>
              </a:cxn>
              <a:cxn ang="0">
                <a:pos x="72" y="39"/>
              </a:cxn>
              <a:cxn ang="0">
                <a:pos x="72" y="8"/>
              </a:cxn>
              <a:cxn ang="0">
                <a:pos x="70" y="11"/>
              </a:cxn>
              <a:cxn ang="0">
                <a:pos x="24" y="11"/>
              </a:cxn>
              <a:cxn ang="0">
                <a:pos x="21" y="8"/>
              </a:cxn>
              <a:cxn ang="0">
                <a:pos x="21" y="3"/>
              </a:cxn>
              <a:cxn ang="0">
                <a:pos x="24" y="0"/>
              </a:cxn>
              <a:cxn ang="0">
                <a:pos x="70" y="0"/>
              </a:cxn>
              <a:cxn ang="0">
                <a:pos x="72" y="3"/>
              </a:cxn>
              <a:cxn ang="0">
                <a:pos x="72" y="8"/>
              </a:cxn>
            </a:cxnLst>
            <a:rect l="0" t="0" r="r" b="b"/>
            <a:pathLst>
              <a:path w="72" h="57">
                <a:moveTo>
                  <a:pt x="72" y="54"/>
                </a:moveTo>
                <a:cubicBezTo>
                  <a:pt x="72" y="56"/>
                  <a:pt x="71" y="57"/>
                  <a:pt x="70" y="57"/>
                </a:cubicBezTo>
                <a:cubicBezTo>
                  <a:pt x="3" y="57"/>
                  <a:pt x="3" y="57"/>
                  <a:pt x="3" y="57"/>
                </a:cubicBezTo>
                <a:cubicBezTo>
                  <a:pt x="2" y="57"/>
                  <a:pt x="0" y="56"/>
                  <a:pt x="0" y="54"/>
                </a:cubicBezTo>
                <a:cubicBezTo>
                  <a:pt x="0" y="49"/>
                  <a:pt x="0" y="49"/>
                  <a:pt x="0" y="49"/>
                </a:cubicBezTo>
                <a:cubicBezTo>
                  <a:pt x="0" y="48"/>
                  <a:pt x="2" y="47"/>
                  <a:pt x="3" y="47"/>
                </a:cubicBezTo>
                <a:cubicBezTo>
                  <a:pt x="70" y="47"/>
                  <a:pt x="70" y="47"/>
                  <a:pt x="70" y="47"/>
                </a:cubicBezTo>
                <a:cubicBezTo>
                  <a:pt x="71" y="47"/>
                  <a:pt x="72" y="48"/>
                  <a:pt x="72" y="49"/>
                </a:cubicBezTo>
                <a:lnTo>
                  <a:pt x="72" y="54"/>
                </a:lnTo>
                <a:close/>
                <a:moveTo>
                  <a:pt x="72" y="24"/>
                </a:moveTo>
                <a:cubicBezTo>
                  <a:pt x="72" y="25"/>
                  <a:pt x="71" y="26"/>
                  <a:pt x="70" y="26"/>
                </a:cubicBezTo>
                <a:cubicBezTo>
                  <a:pt x="8" y="26"/>
                  <a:pt x="8" y="26"/>
                  <a:pt x="8" y="26"/>
                </a:cubicBezTo>
                <a:cubicBezTo>
                  <a:pt x="7" y="26"/>
                  <a:pt x="6" y="25"/>
                  <a:pt x="6" y="24"/>
                </a:cubicBezTo>
                <a:cubicBezTo>
                  <a:pt x="6" y="18"/>
                  <a:pt x="6" y="18"/>
                  <a:pt x="6" y="18"/>
                </a:cubicBezTo>
                <a:cubicBezTo>
                  <a:pt x="6" y="17"/>
                  <a:pt x="7" y="16"/>
                  <a:pt x="8" y="16"/>
                </a:cubicBezTo>
                <a:cubicBezTo>
                  <a:pt x="70" y="16"/>
                  <a:pt x="70" y="16"/>
                  <a:pt x="70" y="16"/>
                </a:cubicBezTo>
                <a:cubicBezTo>
                  <a:pt x="71" y="16"/>
                  <a:pt x="72" y="17"/>
                  <a:pt x="72" y="18"/>
                </a:cubicBezTo>
                <a:lnTo>
                  <a:pt x="72" y="24"/>
                </a:lnTo>
                <a:close/>
                <a:moveTo>
                  <a:pt x="72" y="39"/>
                </a:moveTo>
                <a:cubicBezTo>
                  <a:pt x="72" y="40"/>
                  <a:pt x="71" y="42"/>
                  <a:pt x="70" y="42"/>
                </a:cubicBezTo>
                <a:cubicBezTo>
                  <a:pt x="18" y="42"/>
                  <a:pt x="18" y="42"/>
                  <a:pt x="18" y="42"/>
                </a:cubicBezTo>
                <a:cubicBezTo>
                  <a:pt x="17" y="42"/>
                  <a:pt x="16" y="40"/>
                  <a:pt x="16" y="39"/>
                </a:cubicBezTo>
                <a:cubicBezTo>
                  <a:pt x="16" y="34"/>
                  <a:pt x="16" y="34"/>
                  <a:pt x="16" y="34"/>
                </a:cubicBezTo>
                <a:cubicBezTo>
                  <a:pt x="16" y="32"/>
                  <a:pt x="17" y="31"/>
                  <a:pt x="18" y="31"/>
                </a:cubicBezTo>
                <a:cubicBezTo>
                  <a:pt x="70" y="31"/>
                  <a:pt x="70" y="31"/>
                  <a:pt x="70" y="31"/>
                </a:cubicBezTo>
                <a:cubicBezTo>
                  <a:pt x="71" y="31"/>
                  <a:pt x="72" y="32"/>
                  <a:pt x="72" y="34"/>
                </a:cubicBezTo>
                <a:lnTo>
                  <a:pt x="72" y="39"/>
                </a:lnTo>
                <a:close/>
                <a:moveTo>
                  <a:pt x="72" y="8"/>
                </a:moveTo>
                <a:cubicBezTo>
                  <a:pt x="72" y="10"/>
                  <a:pt x="71" y="11"/>
                  <a:pt x="70" y="11"/>
                </a:cubicBezTo>
                <a:cubicBezTo>
                  <a:pt x="24" y="11"/>
                  <a:pt x="24" y="11"/>
                  <a:pt x="24" y="11"/>
                </a:cubicBezTo>
                <a:cubicBezTo>
                  <a:pt x="22" y="11"/>
                  <a:pt x="21" y="10"/>
                  <a:pt x="21" y="8"/>
                </a:cubicBezTo>
                <a:cubicBezTo>
                  <a:pt x="21" y="3"/>
                  <a:pt x="21" y="3"/>
                  <a:pt x="21" y="3"/>
                </a:cubicBezTo>
                <a:cubicBezTo>
                  <a:pt x="21" y="2"/>
                  <a:pt x="22" y="0"/>
                  <a:pt x="24" y="0"/>
                </a:cubicBezTo>
                <a:cubicBezTo>
                  <a:pt x="70" y="0"/>
                  <a:pt x="70" y="0"/>
                  <a:pt x="70" y="0"/>
                </a:cubicBezTo>
                <a:cubicBezTo>
                  <a:pt x="71" y="0"/>
                  <a:pt x="72" y="2"/>
                  <a:pt x="72" y="3"/>
                </a:cubicBezTo>
                <a:lnTo>
                  <a:pt x="72" y="8"/>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2"/>
          <p:cNvSpPr>
            <a:spLocks noEditPoints="1"/>
          </p:cNvSpPr>
          <p:nvPr/>
        </p:nvSpPr>
        <p:spPr bwMode="auto">
          <a:xfrm>
            <a:off x="5127290" y="2168501"/>
            <a:ext cx="447170" cy="450746"/>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155"/>
          <p:cNvSpPr>
            <a:spLocks/>
          </p:cNvSpPr>
          <p:nvPr/>
        </p:nvSpPr>
        <p:spPr bwMode="auto">
          <a:xfrm>
            <a:off x="6895426" y="2360733"/>
            <a:ext cx="366040" cy="366040"/>
          </a:xfrm>
          <a:custGeom>
            <a:avLst/>
            <a:gdLst/>
            <a:ahLst/>
            <a:cxnLst>
              <a:cxn ang="0">
                <a:pos x="31" y="62"/>
              </a:cxn>
              <a:cxn ang="0">
                <a:pos x="8" y="51"/>
              </a:cxn>
              <a:cxn ang="0">
                <a:pos x="8" y="49"/>
              </a:cxn>
              <a:cxn ang="0">
                <a:pos x="13" y="44"/>
              </a:cxn>
              <a:cxn ang="0">
                <a:pos x="14" y="43"/>
              </a:cxn>
              <a:cxn ang="0">
                <a:pos x="15" y="44"/>
              </a:cxn>
              <a:cxn ang="0">
                <a:pos x="31" y="52"/>
              </a:cxn>
              <a:cxn ang="0">
                <a:pos x="52" y="31"/>
              </a:cxn>
              <a:cxn ang="0">
                <a:pos x="31" y="11"/>
              </a:cxn>
              <a:cxn ang="0">
                <a:pos x="17" y="16"/>
              </a:cxn>
              <a:cxn ang="0">
                <a:pos x="23" y="22"/>
              </a:cxn>
              <a:cxn ang="0">
                <a:pos x="23" y="25"/>
              </a:cxn>
              <a:cxn ang="0">
                <a:pos x="21" y="26"/>
              </a:cxn>
              <a:cxn ang="0">
                <a:pos x="3" y="26"/>
              </a:cxn>
              <a:cxn ang="0">
                <a:pos x="0" y="24"/>
              </a:cxn>
              <a:cxn ang="0">
                <a:pos x="0" y="6"/>
              </a:cxn>
              <a:cxn ang="0">
                <a:pos x="2" y="3"/>
              </a:cxn>
              <a:cxn ang="0">
                <a:pos x="5" y="4"/>
              </a:cxn>
              <a:cxn ang="0">
                <a:pos x="10" y="9"/>
              </a:cxn>
              <a:cxn ang="0">
                <a:pos x="31" y="0"/>
              </a:cxn>
              <a:cxn ang="0">
                <a:pos x="62" y="31"/>
              </a:cxn>
              <a:cxn ang="0">
                <a:pos x="31" y="62"/>
              </a:cxn>
            </a:cxnLst>
            <a:rect l="0" t="0" r="r" b="b"/>
            <a:pathLst>
              <a:path w="62" h="62">
                <a:moveTo>
                  <a:pt x="31" y="62"/>
                </a:moveTo>
                <a:cubicBezTo>
                  <a:pt x="22" y="62"/>
                  <a:pt x="13" y="58"/>
                  <a:pt x="8" y="51"/>
                </a:cubicBezTo>
                <a:cubicBezTo>
                  <a:pt x="7" y="50"/>
                  <a:pt x="7" y="50"/>
                  <a:pt x="8" y="49"/>
                </a:cubicBezTo>
                <a:cubicBezTo>
                  <a:pt x="13" y="44"/>
                  <a:pt x="13" y="44"/>
                  <a:pt x="13" y="44"/>
                </a:cubicBezTo>
                <a:cubicBezTo>
                  <a:pt x="13" y="44"/>
                  <a:pt x="14" y="43"/>
                  <a:pt x="14" y="43"/>
                </a:cubicBezTo>
                <a:cubicBezTo>
                  <a:pt x="15" y="43"/>
                  <a:pt x="15" y="44"/>
                  <a:pt x="15" y="44"/>
                </a:cubicBezTo>
                <a:cubicBezTo>
                  <a:pt x="19" y="49"/>
                  <a:pt x="25" y="52"/>
                  <a:pt x="31" y="52"/>
                </a:cubicBezTo>
                <a:cubicBezTo>
                  <a:pt x="43" y="52"/>
                  <a:pt x="52" y="43"/>
                  <a:pt x="52" y="31"/>
                </a:cubicBezTo>
                <a:cubicBezTo>
                  <a:pt x="52" y="20"/>
                  <a:pt x="43" y="11"/>
                  <a:pt x="31" y="11"/>
                </a:cubicBezTo>
                <a:cubicBezTo>
                  <a:pt x="26" y="11"/>
                  <a:pt x="21" y="13"/>
                  <a:pt x="17" y="16"/>
                </a:cubicBezTo>
                <a:cubicBezTo>
                  <a:pt x="23" y="22"/>
                  <a:pt x="23" y="22"/>
                  <a:pt x="23" y="22"/>
                </a:cubicBezTo>
                <a:cubicBezTo>
                  <a:pt x="24" y="23"/>
                  <a:pt x="24" y="24"/>
                  <a:pt x="23" y="25"/>
                </a:cubicBezTo>
                <a:cubicBezTo>
                  <a:pt x="23" y="26"/>
                  <a:pt x="22" y="26"/>
                  <a:pt x="21" y="26"/>
                </a:cubicBezTo>
                <a:cubicBezTo>
                  <a:pt x="3" y="26"/>
                  <a:pt x="3" y="26"/>
                  <a:pt x="3" y="26"/>
                </a:cubicBezTo>
                <a:cubicBezTo>
                  <a:pt x="2" y="26"/>
                  <a:pt x="0" y="25"/>
                  <a:pt x="0" y="24"/>
                </a:cubicBezTo>
                <a:cubicBezTo>
                  <a:pt x="0" y="6"/>
                  <a:pt x="0" y="6"/>
                  <a:pt x="0" y="6"/>
                </a:cubicBezTo>
                <a:cubicBezTo>
                  <a:pt x="0" y="5"/>
                  <a:pt x="1" y="4"/>
                  <a:pt x="2" y="3"/>
                </a:cubicBezTo>
                <a:cubicBezTo>
                  <a:pt x="3" y="3"/>
                  <a:pt x="4" y="3"/>
                  <a:pt x="5" y="4"/>
                </a:cubicBezTo>
                <a:cubicBezTo>
                  <a:pt x="10" y="9"/>
                  <a:pt x="10" y="9"/>
                  <a:pt x="10" y="9"/>
                </a:cubicBezTo>
                <a:cubicBezTo>
                  <a:pt x="16" y="4"/>
                  <a:pt x="23" y="0"/>
                  <a:pt x="31" y="0"/>
                </a:cubicBezTo>
                <a:cubicBezTo>
                  <a:pt x="48" y="0"/>
                  <a:pt x="62" y="14"/>
                  <a:pt x="62" y="31"/>
                </a:cubicBezTo>
                <a:cubicBezTo>
                  <a:pt x="62" y="48"/>
                  <a:pt x="48" y="62"/>
                  <a:pt x="31" y="62"/>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50000" decel="50000" fill="hold" grpId="0" nodeType="after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1+#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39"/>
                                        </p:tgtEl>
                                        <p:attrNameLst>
                                          <p:attrName>style.visibility</p:attrName>
                                        </p:attrNameLst>
                                      </p:cBhvr>
                                      <p:to>
                                        <p:strVal val="visible"/>
                                      </p:to>
                                    </p:set>
                                    <p:anim calcmode="lin" valueType="num">
                                      <p:cBhvr>
                                        <p:cTn id="12" dur="500" fill="hold"/>
                                        <p:tgtEl>
                                          <p:spTgt spid="39"/>
                                        </p:tgtEl>
                                        <p:attrNameLst>
                                          <p:attrName>ppt_w</p:attrName>
                                        </p:attrNameLst>
                                      </p:cBhvr>
                                      <p:tavLst>
                                        <p:tav tm="0">
                                          <p:val>
                                            <p:fltVal val="0"/>
                                          </p:val>
                                        </p:tav>
                                        <p:tav tm="100000">
                                          <p:val>
                                            <p:strVal val="#ppt_w"/>
                                          </p:val>
                                        </p:tav>
                                      </p:tavLst>
                                    </p:anim>
                                    <p:anim calcmode="lin" valueType="num">
                                      <p:cBhvr>
                                        <p:cTn id="13" dur="500" fill="hold"/>
                                        <p:tgtEl>
                                          <p:spTgt spid="39"/>
                                        </p:tgtEl>
                                        <p:attrNameLst>
                                          <p:attrName>ppt_h</p:attrName>
                                        </p:attrNameLst>
                                      </p:cBhvr>
                                      <p:tavLst>
                                        <p:tav tm="0">
                                          <p:val>
                                            <p:fltVal val="0"/>
                                          </p:val>
                                        </p:tav>
                                        <p:tav tm="100000">
                                          <p:val>
                                            <p:strVal val="#ppt_h"/>
                                          </p:val>
                                        </p:tav>
                                      </p:tavLst>
                                    </p:anim>
                                    <p:animEffect transition="in" filter="fade">
                                      <p:cBhvr>
                                        <p:cTn id="14" dur="500"/>
                                        <p:tgtEl>
                                          <p:spTgt spid="39"/>
                                        </p:tgtEl>
                                      </p:cBhvr>
                                    </p:animEffect>
                                  </p:childTnLst>
                                </p:cTn>
                              </p:par>
                            </p:childTnLst>
                          </p:cTn>
                        </p:par>
                        <p:par>
                          <p:cTn id="15" fill="hold">
                            <p:stCondLst>
                              <p:cond delay="1000"/>
                            </p:stCondLst>
                            <p:childTnLst>
                              <p:par>
                                <p:cTn id="16" presetID="53" presetClass="entr" presetSubtype="0" fill="hold" grpId="0" nodeType="afterEffect">
                                  <p:stCondLst>
                                    <p:cond delay="0"/>
                                  </p:stCondLst>
                                  <p:childTnLst>
                                    <p:set>
                                      <p:cBhvr>
                                        <p:cTn id="17" dur="1" fill="hold">
                                          <p:stCondLst>
                                            <p:cond delay="0"/>
                                          </p:stCondLst>
                                        </p:cTn>
                                        <p:tgtEl>
                                          <p:spTgt spid="71"/>
                                        </p:tgtEl>
                                        <p:attrNameLst>
                                          <p:attrName>style.visibility</p:attrName>
                                        </p:attrNameLst>
                                      </p:cBhvr>
                                      <p:to>
                                        <p:strVal val="visible"/>
                                      </p:to>
                                    </p:set>
                                    <p:anim calcmode="lin" valueType="num">
                                      <p:cBhvr>
                                        <p:cTn id="18" dur="500" fill="hold"/>
                                        <p:tgtEl>
                                          <p:spTgt spid="71"/>
                                        </p:tgtEl>
                                        <p:attrNameLst>
                                          <p:attrName>ppt_w</p:attrName>
                                        </p:attrNameLst>
                                      </p:cBhvr>
                                      <p:tavLst>
                                        <p:tav tm="0">
                                          <p:val>
                                            <p:fltVal val="0"/>
                                          </p:val>
                                        </p:tav>
                                        <p:tav tm="100000">
                                          <p:val>
                                            <p:strVal val="#ppt_w"/>
                                          </p:val>
                                        </p:tav>
                                      </p:tavLst>
                                    </p:anim>
                                    <p:anim calcmode="lin" valueType="num">
                                      <p:cBhvr>
                                        <p:cTn id="19" dur="500" fill="hold"/>
                                        <p:tgtEl>
                                          <p:spTgt spid="71"/>
                                        </p:tgtEl>
                                        <p:attrNameLst>
                                          <p:attrName>ppt_h</p:attrName>
                                        </p:attrNameLst>
                                      </p:cBhvr>
                                      <p:tavLst>
                                        <p:tav tm="0">
                                          <p:val>
                                            <p:fltVal val="0"/>
                                          </p:val>
                                        </p:tav>
                                        <p:tav tm="100000">
                                          <p:val>
                                            <p:strVal val="#ppt_h"/>
                                          </p:val>
                                        </p:tav>
                                      </p:tavLst>
                                    </p:anim>
                                    <p:animEffect transition="in" filter="fade">
                                      <p:cBhvr>
                                        <p:cTn id="20" dur="500"/>
                                        <p:tgtEl>
                                          <p:spTgt spid="71"/>
                                        </p:tgtEl>
                                      </p:cBhvr>
                                    </p:animEffect>
                                  </p:childTnLst>
                                </p:cTn>
                              </p:par>
                            </p:childTnLst>
                          </p:cTn>
                        </p:par>
                        <p:par>
                          <p:cTn id="21" fill="hold">
                            <p:stCondLst>
                              <p:cond delay="1500"/>
                            </p:stCondLst>
                            <p:childTnLst>
                              <p:par>
                                <p:cTn id="22" presetID="18" presetClass="entr" presetSubtype="3" fill="hold" nodeType="afterEffect">
                                  <p:stCondLst>
                                    <p:cond delay="0"/>
                                  </p:stCondLst>
                                  <p:childTnLst>
                                    <p:set>
                                      <p:cBhvr>
                                        <p:cTn id="23" dur="1" fill="hold">
                                          <p:stCondLst>
                                            <p:cond delay="0"/>
                                          </p:stCondLst>
                                        </p:cTn>
                                        <p:tgtEl>
                                          <p:spTgt spid="70"/>
                                        </p:tgtEl>
                                        <p:attrNameLst>
                                          <p:attrName>style.visibility</p:attrName>
                                        </p:attrNameLst>
                                      </p:cBhvr>
                                      <p:to>
                                        <p:strVal val="visible"/>
                                      </p:to>
                                    </p:set>
                                    <p:animEffect transition="in" filter="strips(upRight)">
                                      <p:cBhvr>
                                        <p:cTn id="24" dur="500"/>
                                        <p:tgtEl>
                                          <p:spTgt spid="70"/>
                                        </p:tgtEl>
                                      </p:cBhvr>
                                    </p:animEffect>
                                  </p:childTnLst>
                                </p:cTn>
                              </p:par>
                            </p:childTnLst>
                          </p:cTn>
                        </p:par>
                        <p:par>
                          <p:cTn id="25" fill="hold">
                            <p:stCondLst>
                              <p:cond delay="2000"/>
                            </p:stCondLst>
                            <p:childTnLst>
                              <p:par>
                                <p:cTn id="26" presetID="2" presetClass="entr" presetSubtype="2" accel="50000" decel="50000" fill="hold" grpId="0" nodeType="afterEffect">
                                  <p:stCondLst>
                                    <p:cond delay="0"/>
                                  </p:stCondLst>
                                  <p:childTnLst>
                                    <p:set>
                                      <p:cBhvr>
                                        <p:cTn id="27" dur="1" fill="hold">
                                          <p:stCondLst>
                                            <p:cond delay="0"/>
                                          </p:stCondLst>
                                        </p:cTn>
                                        <p:tgtEl>
                                          <p:spTgt spid="72"/>
                                        </p:tgtEl>
                                        <p:attrNameLst>
                                          <p:attrName>style.visibility</p:attrName>
                                        </p:attrNameLst>
                                      </p:cBhvr>
                                      <p:to>
                                        <p:strVal val="visible"/>
                                      </p:to>
                                    </p:set>
                                    <p:anim calcmode="lin" valueType="num">
                                      <p:cBhvr additive="base">
                                        <p:cTn id="28" dur="500" fill="hold"/>
                                        <p:tgtEl>
                                          <p:spTgt spid="72"/>
                                        </p:tgtEl>
                                        <p:attrNameLst>
                                          <p:attrName>ppt_x</p:attrName>
                                        </p:attrNameLst>
                                      </p:cBhvr>
                                      <p:tavLst>
                                        <p:tav tm="0">
                                          <p:val>
                                            <p:strVal val="1+#ppt_w/2"/>
                                          </p:val>
                                        </p:tav>
                                        <p:tav tm="100000">
                                          <p:val>
                                            <p:strVal val="#ppt_x"/>
                                          </p:val>
                                        </p:tav>
                                      </p:tavLst>
                                    </p:anim>
                                    <p:anim calcmode="lin" valueType="num">
                                      <p:cBhvr additive="base">
                                        <p:cTn id="29" dur="500" fill="hold"/>
                                        <p:tgtEl>
                                          <p:spTgt spid="72"/>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53" presetClass="entr" presetSubtype="0" fill="hold" grpId="0" nodeType="afterEffect">
                                  <p:stCondLst>
                                    <p:cond delay="0"/>
                                  </p:stCondLst>
                                  <p:childTnLst>
                                    <p:set>
                                      <p:cBhvr>
                                        <p:cTn id="32" dur="1" fill="hold">
                                          <p:stCondLst>
                                            <p:cond delay="0"/>
                                          </p:stCondLst>
                                        </p:cTn>
                                        <p:tgtEl>
                                          <p:spTgt spid="40"/>
                                        </p:tgtEl>
                                        <p:attrNameLst>
                                          <p:attrName>style.visibility</p:attrName>
                                        </p:attrNameLst>
                                      </p:cBhvr>
                                      <p:to>
                                        <p:strVal val="visible"/>
                                      </p:to>
                                    </p:set>
                                    <p:anim calcmode="lin" valueType="num">
                                      <p:cBhvr>
                                        <p:cTn id="33" dur="500" fill="hold"/>
                                        <p:tgtEl>
                                          <p:spTgt spid="40"/>
                                        </p:tgtEl>
                                        <p:attrNameLst>
                                          <p:attrName>ppt_w</p:attrName>
                                        </p:attrNameLst>
                                      </p:cBhvr>
                                      <p:tavLst>
                                        <p:tav tm="0">
                                          <p:val>
                                            <p:fltVal val="0"/>
                                          </p:val>
                                        </p:tav>
                                        <p:tav tm="100000">
                                          <p:val>
                                            <p:strVal val="#ppt_w"/>
                                          </p:val>
                                        </p:tav>
                                      </p:tavLst>
                                    </p:anim>
                                    <p:anim calcmode="lin" valueType="num">
                                      <p:cBhvr>
                                        <p:cTn id="34" dur="500" fill="hold"/>
                                        <p:tgtEl>
                                          <p:spTgt spid="40"/>
                                        </p:tgtEl>
                                        <p:attrNameLst>
                                          <p:attrName>ppt_h</p:attrName>
                                        </p:attrNameLst>
                                      </p:cBhvr>
                                      <p:tavLst>
                                        <p:tav tm="0">
                                          <p:val>
                                            <p:fltVal val="0"/>
                                          </p:val>
                                        </p:tav>
                                        <p:tav tm="100000">
                                          <p:val>
                                            <p:strVal val="#ppt_h"/>
                                          </p:val>
                                        </p:tav>
                                      </p:tavLst>
                                    </p:anim>
                                    <p:animEffect transition="in" filter="fade">
                                      <p:cBhvr>
                                        <p:cTn id="35" dur="500"/>
                                        <p:tgtEl>
                                          <p:spTgt spid="40"/>
                                        </p:tgtEl>
                                      </p:cBhvr>
                                    </p:animEffect>
                                  </p:childTnLst>
                                </p:cTn>
                              </p:par>
                            </p:childTnLst>
                          </p:cTn>
                        </p:par>
                        <p:par>
                          <p:cTn id="36" fill="hold">
                            <p:stCondLst>
                              <p:cond delay="3000"/>
                            </p:stCondLst>
                            <p:childTnLst>
                              <p:par>
                                <p:cTn id="37" presetID="53" presetClass="entr" presetSubtype="0" fill="hold" grpId="0" nodeType="afterEffect">
                                  <p:stCondLst>
                                    <p:cond delay="0"/>
                                  </p:stCondLst>
                                  <p:childTnLst>
                                    <p:set>
                                      <p:cBhvr>
                                        <p:cTn id="38" dur="1" fill="hold">
                                          <p:stCondLst>
                                            <p:cond delay="0"/>
                                          </p:stCondLst>
                                        </p:cTn>
                                        <p:tgtEl>
                                          <p:spTgt spid="74"/>
                                        </p:tgtEl>
                                        <p:attrNameLst>
                                          <p:attrName>style.visibility</p:attrName>
                                        </p:attrNameLst>
                                      </p:cBhvr>
                                      <p:to>
                                        <p:strVal val="visible"/>
                                      </p:to>
                                    </p:set>
                                    <p:anim calcmode="lin" valueType="num">
                                      <p:cBhvr>
                                        <p:cTn id="39" dur="500" fill="hold"/>
                                        <p:tgtEl>
                                          <p:spTgt spid="74"/>
                                        </p:tgtEl>
                                        <p:attrNameLst>
                                          <p:attrName>ppt_w</p:attrName>
                                        </p:attrNameLst>
                                      </p:cBhvr>
                                      <p:tavLst>
                                        <p:tav tm="0">
                                          <p:val>
                                            <p:fltVal val="0"/>
                                          </p:val>
                                        </p:tav>
                                        <p:tav tm="100000">
                                          <p:val>
                                            <p:strVal val="#ppt_w"/>
                                          </p:val>
                                        </p:tav>
                                      </p:tavLst>
                                    </p:anim>
                                    <p:anim calcmode="lin" valueType="num">
                                      <p:cBhvr>
                                        <p:cTn id="40" dur="500" fill="hold"/>
                                        <p:tgtEl>
                                          <p:spTgt spid="74"/>
                                        </p:tgtEl>
                                        <p:attrNameLst>
                                          <p:attrName>ppt_h</p:attrName>
                                        </p:attrNameLst>
                                      </p:cBhvr>
                                      <p:tavLst>
                                        <p:tav tm="0">
                                          <p:val>
                                            <p:fltVal val="0"/>
                                          </p:val>
                                        </p:tav>
                                        <p:tav tm="100000">
                                          <p:val>
                                            <p:strVal val="#ppt_h"/>
                                          </p:val>
                                        </p:tav>
                                      </p:tavLst>
                                    </p:anim>
                                    <p:animEffect transition="in" filter="fade">
                                      <p:cBhvr>
                                        <p:cTn id="41" dur="500"/>
                                        <p:tgtEl>
                                          <p:spTgt spid="74"/>
                                        </p:tgtEl>
                                      </p:cBhvr>
                                    </p:animEffect>
                                  </p:childTnLst>
                                </p:cTn>
                              </p:par>
                            </p:childTnLst>
                          </p:cTn>
                        </p:par>
                        <p:par>
                          <p:cTn id="42" fill="hold">
                            <p:stCondLst>
                              <p:cond delay="3500"/>
                            </p:stCondLst>
                            <p:childTnLst>
                              <p:par>
                                <p:cTn id="43" presetID="18" presetClass="entr" presetSubtype="6" fill="hold" nodeType="afterEffect">
                                  <p:stCondLst>
                                    <p:cond delay="0"/>
                                  </p:stCondLst>
                                  <p:childTnLst>
                                    <p:set>
                                      <p:cBhvr>
                                        <p:cTn id="44" dur="1" fill="hold">
                                          <p:stCondLst>
                                            <p:cond delay="0"/>
                                          </p:stCondLst>
                                        </p:cTn>
                                        <p:tgtEl>
                                          <p:spTgt spid="73"/>
                                        </p:tgtEl>
                                        <p:attrNameLst>
                                          <p:attrName>style.visibility</p:attrName>
                                        </p:attrNameLst>
                                      </p:cBhvr>
                                      <p:to>
                                        <p:strVal val="visible"/>
                                      </p:to>
                                    </p:set>
                                    <p:animEffect transition="in" filter="strips(downRight)">
                                      <p:cBhvr>
                                        <p:cTn id="45" dur="500"/>
                                        <p:tgtEl>
                                          <p:spTgt spid="73"/>
                                        </p:tgtEl>
                                      </p:cBhvr>
                                    </p:animEffect>
                                  </p:childTnLst>
                                </p:cTn>
                              </p:par>
                            </p:childTnLst>
                          </p:cTn>
                        </p:par>
                        <p:par>
                          <p:cTn id="46" fill="hold">
                            <p:stCondLst>
                              <p:cond delay="4000"/>
                            </p:stCondLst>
                            <p:childTnLst>
                              <p:par>
                                <p:cTn id="47" presetID="2" presetClass="entr" presetSubtype="2" accel="50000" decel="50000" fill="hold" grpId="0" nodeType="afterEffect">
                                  <p:stCondLst>
                                    <p:cond delay="0"/>
                                  </p:stCondLst>
                                  <p:childTnLst>
                                    <p:set>
                                      <p:cBhvr>
                                        <p:cTn id="48" dur="1" fill="hold">
                                          <p:stCondLst>
                                            <p:cond delay="0"/>
                                          </p:stCondLst>
                                        </p:cTn>
                                        <p:tgtEl>
                                          <p:spTgt spid="75"/>
                                        </p:tgtEl>
                                        <p:attrNameLst>
                                          <p:attrName>style.visibility</p:attrName>
                                        </p:attrNameLst>
                                      </p:cBhvr>
                                      <p:to>
                                        <p:strVal val="visible"/>
                                      </p:to>
                                    </p:set>
                                    <p:anim calcmode="lin" valueType="num">
                                      <p:cBhvr additive="base">
                                        <p:cTn id="49" dur="500" fill="hold"/>
                                        <p:tgtEl>
                                          <p:spTgt spid="75"/>
                                        </p:tgtEl>
                                        <p:attrNameLst>
                                          <p:attrName>ppt_x</p:attrName>
                                        </p:attrNameLst>
                                      </p:cBhvr>
                                      <p:tavLst>
                                        <p:tav tm="0">
                                          <p:val>
                                            <p:strVal val="1+#ppt_w/2"/>
                                          </p:val>
                                        </p:tav>
                                        <p:tav tm="100000">
                                          <p:val>
                                            <p:strVal val="#ppt_x"/>
                                          </p:val>
                                        </p:tav>
                                      </p:tavLst>
                                    </p:anim>
                                    <p:anim calcmode="lin" valueType="num">
                                      <p:cBhvr additive="base">
                                        <p:cTn id="50" dur="500" fill="hold"/>
                                        <p:tgtEl>
                                          <p:spTgt spid="75"/>
                                        </p:tgtEl>
                                        <p:attrNameLst>
                                          <p:attrName>ppt_y</p:attrName>
                                        </p:attrNameLst>
                                      </p:cBhvr>
                                      <p:tavLst>
                                        <p:tav tm="0">
                                          <p:val>
                                            <p:strVal val="#ppt_y"/>
                                          </p:val>
                                        </p:tav>
                                        <p:tav tm="100000">
                                          <p:val>
                                            <p:strVal val="#ppt_y"/>
                                          </p:val>
                                        </p:tav>
                                      </p:tavLst>
                                    </p:anim>
                                  </p:childTnLst>
                                </p:cTn>
                              </p:par>
                            </p:childTnLst>
                          </p:cTn>
                        </p:par>
                        <p:par>
                          <p:cTn id="51" fill="hold">
                            <p:stCondLst>
                              <p:cond delay="4500"/>
                            </p:stCondLst>
                            <p:childTnLst>
                              <p:par>
                                <p:cTn id="52" presetID="53" presetClass="entr" presetSubtype="0" fill="hold" grpId="0" nodeType="afterEffect">
                                  <p:stCondLst>
                                    <p:cond delay="0"/>
                                  </p:stCondLst>
                                  <p:childTnLst>
                                    <p:set>
                                      <p:cBhvr>
                                        <p:cTn id="53" dur="1" fill="hold">
                                          <p:stCondLst>
                                            <p:cond delay="0"/>
                                          </p:stCondLst>
                                        </p:cTn>
                                        <p:tgtEl>
                                          <p:spTgt spid="42"/>
                                        </p:tgtEl>
                                        <p:attrNameLst>
                                          <p:attrName>style.visibility</p:attrName>
                                        </p:attrNameLst>
                                      </p:cBhvr>
                                      <p:to>
                                        <p:strVal val="visible"/>
                                      </p:to>
                                    </p:set>
                                    <p:anim calcmode="lin" valueType="num">
                                      <p:cBhvr>
                                        <p:cTn id="54" dur="500" fill="hold"/>
                                        <p:tgtEl>
                                          <p:spTgt spid="42"/>
                                        </p:tgtEl>
                                        <p:attrNameLst>
                                          <p:attrName>ppt_w</p:attrName>
                                        </p:attrNameLst>
                                      </p:cBhvr>
                                      <p:tavLst>
                                        <p:tav tm="0">
                                          <p:val>
                                            <p:fltVal val="0"/>
                                          </p:val>
                                        </p:tav>
                                        <p:tav tm="100000">
                                          <p:val>
                                            <p:strVal val="#ppt_w"/>
                                          </p:val>
                                        </p:tav>
                                      </p:tavLst>
                                    </p:anim>
                                    <p:anim calcmode="lin" valueType="num">
                                      <p:cBhvr>
                                        <p:cTn id="55" dur="500" fill="hold"/>
                                        <p:tgtEl>
                                          <p:spTgt spid="42"/>
                                        </p:tgtEl>
                                        <p:attrNameLst>
                                          <p:attrName>ppt_h</p:attrName>
                                        </p:attrNameLst>
                                      </p:cBhvr>
                                      <p:tavLst>
                                        <p:tav tm="0">
                                          <p:val>
                                            <p:fltVal val="0"/>
                                          </p:val>
                                        </p:tav>
                                        <p:tav tm="100000">
                                          <p:val>
                                            <p:strVal val="#ppt_h"/>
                                          </p:val>
                                        </p:tav>
                                      </p:tavLst>
                                    </p:anim>
                                    <p:animEffect transition="in" filter="fade">
                                      <p:cBhvr>
                                        <p:cTn id="56" dur="500"/>
                                        <p:tgtEl>
                                          <p:spTgt spid="42"/>
                                        </p:tgtEl>
                                      </p:cBhvr>
                                    </p:animEffect>
                                  </p:childTnLst>
                                </p:cTn>
                              </p:par>
                            </p:childTnLst>
                          </p:cTn>
                        </p:par>
                        <p:par>
                          <p:cTn id="57" fill="hold">
                            <p:stCondLst>
                              <p:cond delay="5000"/>
                            </p:stCondLst>
                            <p:childTnLst>
                              <p:par>
                                <p:cTn id="58" presetID="53" presetClass="entr" presetSubtype="0" fill="hold" grpId="0" nodeType="afterEffect">
                                  <p:stCondLst>
                                    <p:cond delay="0"/>
                                  </p:stCondLst>
                                  <p:childTnLst>
                                    <p:set>
                                      <p:cBhvr>
                                        <p:cTn id="59" dur="1" fill="hold">
                                          <p:stCondLst>
                                            <p:cond delay="0"/>
                                          </p:stCondLst>
                                        </p:cTn>
                                        <p:tgtEl>
                                          <p:spTgt spid="76"/>
                                        </p:tgtEl>
                                        <p:attrNameLst>
                                          <p:attrName>style.visibility</p:attrName>
                                        </p:attrNameLst>
                                      </p:cBhvr>
                                      <p:to>
                                        <p:strVal val="visible"/>
                                      </p:to>
                                    </p:set>
                                    <p:anim calcmode="lin" valueType="num">
                                      <p:cBhvr>
                                        <p:cTn id="60" dur="500" fill="hold"/>
                                        <p:tgtEl>
                                          <p:spTgt spid="76"/>
                                        </p:tgtEl>
                                        <p:attrNameLst>
                                          <p:attrName>ppt_w</p:attrName>
                                        </p:attrNameLst>
                                      </p:cBhvr>
                                      <p:tavLst>
                                        <p:tav tm="0">
                                          <p:val>
                                            <p:fltVal val="0"/>
                                          </p:val>
                                        </p:tav>
                                        <p:tav tm="100000">
                                          <p:val>
                                            <p:strVal val="#ppt_w"/>
                                          </p:val>
                                        </p:tav>
                                      </p:tavLst>
                                    </p:anim>
                                    <p:anim calcmode="lin" valueType="num">
                                      <p:cBhvr>
                                        <p:cTn id="61" dur="500" fill="hold"/>
                                        <p:tgtEl>
                                          <p:spTgt spid="76"/>
                                        </p:tgtEl>
                                        <p:attrNameLst>
                                          <p:attrName>ppt_h</p:attrName>
                                        </p:attrNameLst>
                                      </p:cBhvr>
                                      <p:tavLst>
                                        <p:tav tm="0">
                                          <p:val>
                                            <p:fltVal val="0"/>
                                          </p:val>
                                        </p:tav>
                                        <p:tav tm="100000">
                                          <p:val>
                                            <p:strVal val="#ppt_h"/>
                                          </p:val>
                                        </p:tav>
                                      </p:tavLst>
                                    </p:anim>
                                    <p:animEffect transition="in" filter="fade">
                                      <p:cBhvr>
                                        <p:cTn id="62" dur="500"/>
                                        <p:tgtEl>
                                          <p:spTgt spid="76"/>
                                        </p:tgtEl>
                                      </p:cBhvr>
                                    </p:animEffect>
                                  </p:childTnLst>
                                </p:cTn>
                              </p:par>
                            </p:childTnLst>
                          </p:cTn>
                        </p:par>
                        <p:par>
                          <p:cTn id="63" fill="hold">
                            <p:stCondLst>
                              <p:cond delay="5500"/>
                            </p:stCondLst>
                            <p:childTnLst>
                              <p:par>
                                <p:cTn id="64" presetID="18" presetClass="entr" presetSubtype="3" fill="hold" nodeType="afterEffect">
                                  <p:stCondLst>
                                    <p:cond delay="0"/>
                                  </p:stCondLst>
                                  <p:childTnLst>
                                    <p:set>
                                      <p:cBhvr>
                                        <p:cTn id="65" dur="1" fill="hold">
                                          <p:stCondLst>
                                            <p:cond delay="0"/>
                                          </p:stCondLst>
                                        </p:cTn>
                                        <p:tgtEl>
                                          <p:spTgt spid="79"/>
                                        </p:tgtEl>
                                        <p:attrNameLst>
                                          <p:attrName>style.visibility</p:attrName>
                                        </p:attrNameLst>
                                      </p:cBhvr>
                                      <p:to>
                                        <p:strVal val="visible"/>
                                      </p:to>
                                    </p:set>
                                    <p:animEffect transition="in" filter="strips(upRight)">
                                      <p:cBhvr>
                                        <p:cTn id="66" dur="500"/>
                                        <p:tgtEl>
                                          <p:spTgt spid="79"/>
                                        </p:tgtEl>
                                      </p:cBhvr>
                                    </p:animEffect>
                                  </p:childTnLst>
                                </p:cTn>
                              </p:par>
                            </p:childTnLst>
                          </p:cTn>
                        </p:par>
                        <p:par>
                          <p:cTn id="67" fill="hold">
                            <p:stCondLst>
                              <p:cond delay="6000"/>
                            </p:stCondLst>
                            <p:childTnLst>
                              <p:par>
                                <p:cTn id="68" presetID="2" presetClass="entr" presetSubtype="2" accel="50000" decel="50000" fill="hold" grpId="0" nodeType="afterEffect">
                                  <p:stCondLst>
                                    <p:cond delay="0"/>
                                  </p:stCondLst>
                                  <p:childTnLst>
                                    <p:set>
                                      <p:cBhvr>
                                        <p:cTn id="69" dur="1" fill="hold">
                                          <p:stCondLst>
                                            <p:cond delay="0"/>
                                          </p:stCondLst>
                                        </p:cTn>
                                        <p:tgtEl>
                                          <p:spTgt spid="77"/>
                                        </p:tgtEl>
                                        <p:attrNameLst>
                                          <p:attrName>style.visibility</p:attrName>
                                        </p:attrNameLst>
                                      </p:cBhvr>
                                      <p:to>
                                        <p:strVal val="visible"/>
                                      </p:to>
                                    </p:set>
                                    <p:anim calcmode="lin" valueType="num">
                                      <p:cBhvr additive="base">
                                        <p:cTn id="70" dur="500" fill="hold"/>
                                        <p:tgtEl>
                                          <p:spTgt spid="77"/>
                                        </p:tgtEl>
                                        <p:attrNameLst>
                                          <p:attrName>ppt_x</p:attrName>
                                        </p:attrNameLst>
                                      </p:cBhvr>
                                      <p:tavLst>
                                        <p:tav tm="0">
                                          <p:val>
                                            <p:strVal val="1+#ppt_w/2"/>
                                          </p:val>
                                        </p:tav>
                                        <p:tav tm="100000">
                                          <p:val>
                                            <p:strVal val="#ppt_x"/>
                                          </p:val>
                                        </p:tav>
                                      </p:tavLst>
                                    </p:anim>
                                    <p:anim calcmode="lin" valueType="num">
                                      <p:cBhvr additive="base">
                                        <p:cTn id="71" dur="500" fill="hold"/>
                                        <p:tgtEl>
                                          <p:spTgt spid="77"/>
                                        </p:tgtEl>
                                        <p:attrNameLst>
                                          <p:attrName>ppt_y</p:attrName>
                                        </p:attrNameLst>
                                      </p:cBhvr>
                                      <p:tavLst>
                                        <p:tav tm="0">
                                          <p:val>
                                            <p:strVal val="#ppt_y"/>
                                          </p:val>
                                        </p:tav>
                                        <p:tav tm="100000">
                                          <p:val>
                                            <p:strVal val="#ppt_y"/>
                                          </p:val>
                                        </p:tav>
                                      </p:tavLst>
                                    </p:anim>
                                  </p:childTnLst>
                                </p:cTn>
                              </p:par>
                            </p:childTnLst>
                          </p:cTn>
                        </p:par>
                        <p:par>
                          <p:cTn id="72" fill="hold">
                            <p:stCondLst>
                              <p:cond delay="6500"/>
                            </p:stCondLst>
                            <p:childTnLst>
                              <p:par>
                                <p:cTn id="73" presetID="53" presetClass="entr" presetSubtype="0" fill="hold" grpId="0" nodeType="afterEffect">
                                  <p:stCondLst>
                                    <p:cond delay="0"/>
                                  </p:stCondLst>
                                  <p:childTnLst>
                                    <p:set>
                                      <p:cBhvr>
                                        <p:cTn id="74" dur="1" fill="hold">
                                          <p:stCondLst>
                                            <p:cond delay="0"/>
                                          </p:stCondLst>
                                        </p:cTn>
                                        <p:tgtEl>
                                          <p:spTgt spid="45"/>
                                        </p:tgtEl>
                                        <p:attrNameLst>
                                          <p:attrName>style.visibility</p:attrName>
                                        </p:attrNameLst>
                                      </p:cBhvr>
                                      <p:to>
                                        <p:strVal val="visible"/>
                                      </p:to>
                                    </p:set>
                                    <p:anim calcmode="lin" valueType="num">
                                      <p:cBhvr>
                                        <p:cTn id="75" dur="500" fill="hold"/>
                                        <p:tgtEl>
                                          <p:spTgt spid="45"/>
                                        </p:tgtEl>
                                        <p:attrNameLst>
                                          <p:attrName>ppt_w</p:attrName>
                                        </p:attrNameLst>
                                      </p:cBhvr>
                                      <p:tavLst>
                                        <p:tav tm="0">
                                          <p:val>
                                            <p:fltVal val="0"/>
                                          </p:val>
                                        </p:tav>
                                        <p:tav tm="100000">
                                          <p:val>
                                            <p:strVal val="#ppt_w"/>
                                          </p:val>
                                        </p:tav>
                                      </p:tavLst>
                                    </p:anim>
                                    <p:anim calcmode="lin" valueType="num">
                                      <p:cBhvr>
                                        <p:cTn id="76" dur="500" fill="hold"/>
                                        <p:tgtEl>
                                          <p:spTgt spid="45"/>
                                        </p:tgtEl>
                                        <p:attrNameLst>
                                          <p:attrName>ppt_h</p:attrName>
                                        </p:attrNameLst>
                                      </p:cBhvr>
                                      <p:tavLst>
                                        <p:tav tm="0">
                                          <p:val>
                                            <p:fltVal val="0"/>
                                          </p:val>
                                        </p:tav>
                                        <p:tav tm="100000">
                                          <p:val>
                                            <p:strVal val="#ppt_h"/>
                                          </p:val>
                                        </p:tav>
                                      </p:tavLst>
                                    </p:anim>
                                    <p:animEffect transition="in" filter="fade">
                                      <p:cBhvr>
                                        <p:cTn id="77" dur="500"/>
                                        <p:tgtEl>
                                          <p:spTgt spid="45"/>
                                        </p:tgtEl>
                                      </p:cBhvr>
                                    </p:animEffect>
                                  </p:childTnLst>
                                </p:cTn>
                              </p:par>
                            </p:childTnLst>
                          </p:cTn>
                        </p:par>
                        <p:par>
                          <p:cTn id="78" fill="hold">
                            <p:stCondLst>
                              <p:cond delay="7000"/>
                            </p:stCondLst>
                            <p:childTnLst>
                              <p:par>
                                <p:cTn id="79" presetID="53" presetClass="entr" presetSubtype="0" fill="hold" grpId="0" nodeType="afterEffect">
                                  <p:stCondLst>
                                    <p:cond delay="0"/>
                                  </p:stCondLst>
                                  <p:childTnLst>
                                    <p:set>
                                      <p:cBhvr>
                                        <p:cTn id="80" dur="1" fill="hold">
                                          <p:stCondLst>
                                            <p:cond delay="0"/>
                                          </p:stCondLst>
                                        </p:cTn>
                                        <p:tgtEl>
                                          <p:spTgt spid="78"/>
                                        </p:tgtEl>
                                        <p:attrNameLst>
                                          <p:attrName>style.visibility</p:attrName>
                                        </p:attrNameLst>
                                      </p:cBhvr>
                                      <p:to>
                                        <p:strVal val="visible"/>
                                      </p:to>
                                    </p:set>
                                    <p:anim calcmode="lin" valueType="num">
                                      <p:cBhvr>
                                        <p:cTn id="81" dur="500" fill="hold"/>
                                        <p:tgtEl>
                                          <p:spTgt spid="78"/>
                                        </p:tgtEl>
                                        <p:attrNameLst>
                                          <p:attrName>ppt_w</p:attrName>
                                        </p:attrNameLst>
                                      </p:cBhvr>
                                      <p:tavLst>
                                        <p:tav tm="0">
                                          <p:val>
                                            <p:fltVal val="0"/>
                                          </p:val>
                                        </p:tav>
                                        <p:tav tm="100000">
                                          <p:val>
                                            <p:strVal val="#ppt_w"/>
                                          </p:val>
                                        </p:tav>
                                      </p:tavLst>
                                    </p:anim>
                                    <p:anim calcmode="lin" valueType="num">
                                      <p:cBhvr>
                                        <p:cTn id="82" dur="500" fill="hold"/>
                                        <p:tgtEl>
                                          <p:spTgt spid="78"/>
                                        </p:tgtEl>
                                        <p:attrNameLst>
                                          <p:attrName>ppt_h</p:attrName>
                                        </p:attrNameLst>
                                      </p:cBhvr>
                                      <p:tavLst>
                                        <p:tav tm="0">
                                          <p:val>
                                            <p:fltVal val="0"/>
                                          </p:val>
                                        </p:tav>
                                        <p:tav tm="100000">
                                          <p:val>
                                            <p:strVal val="#ppt_h"/>
                                          </p:val>
                                        </p:tav>
                                      </p:tavLst>
                                    </p:anim>
                                    <p:animEffect transition="in" filter="fade">
                                      <p:cBhvr>
                                        <p:cTn id="83" dur="500"/>
                                        <p:tgtEl>
                                          <p:spTgt spid="78"/>
                                        </p:tgtEl>
                                      </p:cBhvr>
                                    </p:animEffect>
                                  </p:childTnLst>
                                </p:cTn>
                              </p:par>
                            </p:childTnLst>
                          </p:cTn>
                        </p:par>
                        <p:par>
                          <p:cTn id="84" fill="hold">
                            <p:stCondLst>
                              <p:cond delay="7500"/>
                            </p:stCondLst>
                            <p:childTnLst>
                              <p:par>
                                <p:cTn id="85" presetID="53" presetClass="entr" presetSubtype="0" fill="hold" grpId="0" nodeType="afterEffect">
                                  <p:stCondLst>
                                    <p:cond delay="0"/>
                                  </p:stCondLst>
                                  <p:childTnLst>
                                    <p:set>
                                      <p:cBhvr>
                                        <p:cTn id="86" dur="1" fill="hold">
                                          <p:stCondLst>
                                            <p:cond delay="0"/>
                                          </p:stCondLst>
                                        </p:cTn>
                                        <p:tgtEl>
                                          <p:spTgt spid="63"/>
                                        </p:tgtEl>
                                        <p:attrNameLst>
                                          <p:attrName>style.visibility</p:attrName>
                                        </p:attrNameLst>
                                      </p:cBhvr>
                                      <p:to>
                                        <p:strVal val="visible"/>
                                      </p:to>
                                    </p:set>
                                    <p:anim calcmode="lin" valueType="num">
                                      <p:cBhvr>
                                        <p:cTn id="87" dur="500" fill="hold"/>
                                        <p:tgtEl>
                                          <p:spTgt spid="63"/>
                                        </p:tgtEl>
                                        <p:attrNameLst>
                                          <p:attrName>ppt_w</p:attrName>
                                        </p:attrNameLst>
                                      </p:cBhvr>
                                      <p:tavLst>
                                        <p:tav tm="0">
                                          <p:val>
                                            <p:fltVal val="0"/>
                                          </p:val>
                                        </p:tav>
                                        <p:tav tm="100000">
                                          <p:val>
                                            <p:strVal val="#ppt_w"/>
                                          </p:val>
                                        </p:tav>
                                      </p:tavLst>
                                    </p:anim>
                                    <p:anim calcmode="lin" valueType="num">
                                      <p:cBhvr>
                                        <p:cTn id="88" dur="500" fill="hold"/>
                                        <p:tgtEl>
                                          <p:spTgt spid="63"/>
                                        </p:tgtEl>
                                        <p:attrNameLst>
                                          <p:attrName>ppt_h</p:attrName>
                                        </p:attrNameLst>
                                      </p:cBhvr>
                                      <p:tavLst>
                                        <p:tav tm="0">
                                          <p:val>
                                            <p:fltVal val="0"/>
                                          </p:val>
                                        </p:tav>
                                        <p:tav tm="100000">
                                          <p:val>
                                            <p:strVal val="#ppt_h"/>
                                          </p:val>
                                        </p:tav>
                                      </p:tavLst>
                                    </p:anim>
                                    <p:animEffect transition="in" filter="fade">
                                      <p:cBhvr>
                                        <p:cTn id="89" dur="500"/>
                                        <p:tgtEl>
                                          <p:spTgt spid="63"/>
                                        </p:tgtEl>
                                      </p:cBhvr>
                                    </p:animEffect>
                                  </p:childTnLst>
                                </p:cTn>
                              </p:par>
                              <p:par>
                                <p:cTn id="90" presetID="2" presetClass="entr" presetSubtype="4" accel="50000" decel="50000" fill="hold" grpId="0" nodeType="withEffect">
                                  <p:stCondLst>
                                    <p:cond delay="0"/>
                                  </p:stCondLst>
                                  <p:childTnLst>
                                    <p:set>
                                      <p:cBhvr>
                                        <p:cTn id="91" dur="1" fill="hold">
                                          <p:stCondLst>
                                            <p:cond delay="0"/>
                                          </p:stCondLst>
                                        </p:cTn>
                                        <p:tgtEl>
                                          <p:spTgt spid="61"/>
                                        </p:tgtEl>
                                        <p:attrNameLst>
                                          <p:attrName>style.visibility</p:attrName>
                                        </p:attrNameLst>
                                      </p:cBhvr>
                                      <p:to>
                                        <p:strVal val="visible"/>
                                      </p:to>
                                    </p:set>
                                    <p:anim calcmode="lin" valueType="num">
                                      <p:cBhvr additive="base">
                                        <p:cTn id="92" dur="500" fill="hold"/>
                                        <p:tgtEl>
                                          <p:spTgt spid="61"/>
                                        </p:tgtEl>
                                        <p:attrNameLst>
                                          <p:attrName>ppt_x</p:attrName>
                                        </p:attrNameLst>
                                      </p:cBhvr>
                                      <p:tavLst>
                                        <p:tav tm="0">
                                          <p:val>
                                            <p:strVal val="#ppt_x"/>
                                          </p:val>
                                        </p:tav>
                                        <p:tav tm="100000">
                                          <p:val>
                                            <p:strVal val="#ppt_x"/>
                                          </p:val>
                                        </p:tav>
                                      </p:tavLst>
                                    </p:anim>
                                    <p:anim calcmode="lin" valueType="num">
                                      <p:cBhvr additive="base">
                                        <p:cTn id="93" dur="500" fill="hold"/>
                                        <p:tgtEl>
                                          <p:spTgt spid="61"/>
                                        </p:tgtEl>
                                        <p:attrNameLst>
                                          <p:attrName>ppt_y</p:attrName>
                                        </p:attrNameLst>
                                      </p:cBhvr>
                                      <p:tavLst>
                                        <p:tav tm="0">
                                          <p:val>
                                            <p:strVal val="1+#ppt_h/2"/>
                                          </p:val>
                                        </p:tav>
                                        <p:tav tm="100000">
                                          <p:val>
                                            <p:strVal val="#ppt_y"/>
                                          </p:val>
                                        </p:tav>
                                      </p:tavLst>
                                    </p:anim>
                                  </p:childTnLst>
                                </p:cTn>
                              </p:par>
                            </p:childTnLst>
                          </p:cTn>
                        </p:par>
                        <p:par>
                          <p:cTn id="94" fill="hold">
                            <p:stCondLst>
                              <p:cond delay="8000"/>
                            </p:stCondLst>
                            <p:childTnLst>
                              <p:par>
                                <p:cTn id="95" presetID="53" presetClass="entr" presetSubtype="0" fill="hold" grpId="0" nodeType="afterEffect">
                                  <p:stCondLst>
                                    <p:cond delay="0"/>
                                  </p:stCondLst>
                                  <p:childTnLst>
                                    <p:set>
                                      <p:cBhvr>
                                        <p:cTn id="96" dur="1" fill="hold">
                                          <p:stCondLst>
                                            <p:cond delay="0"/>
                                          </p:stCondLst>
                                        </p:cTn>
                                        <p:tgtEl>
                                          <p:spTgt spid="59"/>
                                        </p:tgtEl>
                                        <p:attrNameLst>
                                          <p:attrName>style.visibility</p:attrName>
                                        </p:attrNameLst>
                                      </p:cBhvr>
                                      <p:to>
                                        <p:strVal val="visible"/>
                                      </p:to>
                                    </p:set>
                                    <p:anim calcmode="lin" valueType="num">
                                      <p:cBhvr>
                                        <p:cTn id="97" dur="500" fill="hold"/>
                                        <p:tgtEl>
                                          <p:spTgt spid="59"/>
                                        </p:tgtEl>
                                        <p:attrNameLst>
                                          <p:attrName>ppt_w</p:attrName>
                                        </p:attrNameLst>
                                      </p:cBhvr>
                                      <p:tavLst>
                                        <p:tav tm="0">
                                          <p:val>
                                            <p:fltVal val="0"/>
                                          </p:val>
                                        </p:tav>
                                        <p:tav tm="100000">
                                          <p:val>
                                            <p:strVal val="#ppt_w"/>
                                          </p:val>
                                        </p:tav>
                                      </p:tavLst>
                                    </p:anim>
                                    <p:anim calcmode="lin" valueType="num">
                                      <p:cBhvr>
                                        <p:cTn id="98" dur="500" fill="hold"/>
                                        <p:tgtEl>
                                          <p:spTgt spid="59"/>
                                        </p:tgtEl>
                                        <p:attrNameLst>
                                          <p:attrName>ppt_h</p:attrName>
                                        </p:attrNameLst>
                                      </p:cBhvr>
                                      <p:tavLst>
                                        <p:tav tm="0">
                                          <p:val>
                                            <p:fltVal val="0"/>
                                          </p:val>
                                        </p:tav>
                                        <p:tav tm="100000">
                                          <p:val>
                                            <p:strVal val="#ppt_h"/>
                                          </p:val>
                                        </p:tav>
                                      </p:tavLst>
                                    </p:anim>
                                    <p:animEffect transition="in" filter="fade">
                                      <p:cBhvr>
                                        <p:cTn id="99" dur="500"/>
                                        <p:tgtEl>
                                          <p:spTgt spid="59"/>
                                        </p:tgtEl>
                                      </p:cBhvr>
                                    </p:animEffect>
                                  </p:childTnLst>
                                </p:cTn>
                              </p:par>
                              <p:par>
                                <p:cTn id="100" presetID="2" presetClass="entr" presetSubtype="4" accel="50000" decel="50000" fill="hold" grpId="0" nodeType="withEffect">
                                  <p:stCondLst>
                                    <p:cond delay="0"/>
                                  </p:stCondLst>
                                  <p:childTnLst>
                                    <p:set>
                                      <p:cBhvr>
                                        <p:cTn id="101" dur="1" fill="hold">
                                          <p:stCondLst>
                                            <p:cond delay="0"/>
                                          </p:stCondLst>
                                        </p:cTn>
                                        <p:tgtEl>
                                          <p:spTgt spid="58"/>
                                        </p:tgtEl>
                                        <p:attrNameLst>
                                          <p:attrName>style.visibility</p:attrName>
                                        </p:attrNameLst>
                                      </p:cBhvr>
                                      <p:to>
                                        <p:strVal val="visible"/>
                                      </p:to>
                                    </p:set>
                                    <p:anim calcmode="lin" valueType="num">
                                      <p:cBhvr additive="base">
                                        <p:cTn id="102" dur="500" fill="hold"/>
                                        <p:tgtEl>
                                          <p:spTgt spid="58"/>
                                        </p:tgtEl>
                                        <p:attrNameLst>
                                          <p:attrName>ppt_x</p:attrName>
                                        </p:attrNameLst>
                                      </p:cBhvr>
                                      <p:tavLst>
                                        <p:tav tm="0">
                                          <p:val>
                                            <p:strVal val="#ppt_x"/>
                                          </p:val>
                                        </p:tav>
                                        <p:tav tm="100000">
                                          <p:val>
                                            <p:strVal val="#ppt_x"/>
                                          </p:val>
                                        </p:tav>
                                      </p:tavLst>
                                    </p:anim>
                                    <p:anim calcmode="lin" valueType="num">
                                      <p:cBhvr additive="base">
                                        <p:cTn id="103" dur="500" fill="hold"/>
                                        <p:tgtEl>
                                          <p:spTgt spid="58"/>
                                        </p:tgtEl>
                                        <p:attrNameLst>
                                          <p:attrName>ppt_y</p:attrName>
                                        </p:attrNameLst>
                                      </p:cBhvr>
                                      <p:tavLst>
                                        <p:tav tm="0">
                                          <p:val>
                                            <p:strVal val="1+#ppt_h/2"/>
                                          </p:val>
                                        </p:tav>
                                        <p:tav tm="100000">
                                          <p:val>
                                            <p:strVal val="#ppt_y"/>
                                          </p:val>
                                        </p:tav>
                                      </p:tavLst>
                                    </p:anim>
                                  </p:childTnLst>
                                </p:cTn>
                              </p:par>
                            </p:childTnLst>
                          </p:cTn>
                        </p:par>
                        <p:par>
                          <p:cTn id="104" fill="hold">
                            <p:stCondLst>
                              <p:cond delay="8500"/>
                            </p:stCondLst>
                            <p:childTnLst>
                              <p:par>
                                <p:cTn id="105" presetID="53" presetClass="entr" presetSubtype="0" fill="hold" grpId="0" nodeType="afterEffect">
                                  <p:stCondLst>
                                    <p:cond delay="0"/>
                                  </p:stCondLst>
                                  <p:childTnLst>
                                    <p:set>
                                      <p:cBhvr>
                                        <p:cTn id="106" dur="1" fill="hold">
                                          <p:stCondLst>
                                            <p:cond delay="0"/>
                                          </p:stCondLst>
                                        </p:cTn>
                                        <p:tgtEl>
                                          <p:spTgt spid="56"/>
                                        </p:tgtEl>
                                        <p:attrNameLst>
                                          <p:attrName>style.visibility</p:attrName>
                                        </p:attrNameLst>
                                      </p:cBhvr>
                                      <p:to>
                                        <p:strVal val="visible"/>
                                      </p:to>
                                    </p:set>
                                    <p:anim calcmode="lin" valueType="num">
                                      <p:cBhvr>
                                        <p:cTn id="107" dur="500" fill="hold"/>
                                        <p:tgtEl>
                                          <p:spTgt spid="56"/>
                                        </p:tgtEl>
                                        <p:attrNameLst>
                                          <p:attrName>ppt_w</p:attrName>
                                        </p:attrNameLst>
                                      </p:cBhvr>
                                      <p:tavLst>
                                        <p:tav tm="0">
                                          <p:val>
                                            <p:fltVal val="0"/>
                                          </p:val>
                                        </p:tav>
                                        <p:tav tm="100000">
                                          <p:val>
                                            <p:strVal val="#ppt_w"/>
                                          </p:val>
                                        </p:tav>
                                      </p:tavLst>
                                    </p:anim>
                                    <p:anim calcmode="lin" valueType="num">
                                      <p:cBhvr>
                                        <p:cTn id="108" dur="500" fill="hold"/>
                                        <p:tgtEl>
                                          <p:spTgt spid="56"/>
                                        </p:tgtEl>
                                        <p:attrNameLst>
                                          <p:attrName>ppt_h</p:attrName>
                                        </p:attrNameLst>
                                      </p:cBhvr>
                                      <p:tavLst>
                                        <p:tav tm="0">
                                          <p:val>
                                            <p:fltVal val="0"/>
                                          </p:val>
                                        </p:tav>
                                        <p:tav tm="100000">
                                          <p:val>
                                            <p:strVal val="#ppt_h"/>
                                          </p:val>
                                        </p:tav>
                                      </p:tavLst>
                                    </p:anim>
                                    <p:animEffect transition="in" filter="fade">
                                      <p:cBhvr>
                                        <p:cTn id="109" dur="500"/>
                                        <p:tgtEl>
                                          <p:spTgt spid="56"/>
                                        </p:tgtEl>
                                      </p:cBhvr>
                                    </p:animEffect>
                                  </p:childTnLst>
                                </p:cTn>
                              </p:par>
                              <p:par>
                                <p:cTn id="110" presetID="2" presetClass="entr" presetSubtype="4" accel="50000" decel="50000" fill="hold" grpId="0" nodeType="withEffect">
                                  <p:stCondLst>
                                    <p:cond delay="0"/>
                                  </p:stCondLst>
                                  <p:childTnLst>
                                    <p:set>
                                      <p:cBhvr>
                                        <p:cTn id="111" dur="1" fill="hold">
                                          <p:stCondLst>
                                            <p:cond delay="0"/>
                                          </p:stCondLst>
                                        </p:cTn>
                                        <p:tgtEl>
                                          <p:spTgt spid="49"/>
                                        </p:tgtEl>
                                        <p:attrNameLst>
                                          <p:attrName>style.visibility</p:attrName>
                                        </p:attrNameLst>
                                      </p:cBhvr>
                                      <p:to>
                                        <p:strVal val="visible"/>
                                      </p:to>
                                    </p:set>
                                    <p:anim calcmode="lin" valueType="num">
                                      <p:cBhvr additive="base">
                                        <p:cTn id="112" dur="500" fill="hold"/>
                                        <p:tgtEl>
                                          <p:spTgt spid="49"/>
                                        </p:tgtEl>
                                        <p:attrNameLst>
                                          <p:attrName>ppt_x</p:attrName>
                                        </p:attrNameLst>
                                      </p:cBhvr>
                                      <p:tavLst>
                                        <p:tav tm="0">
                                          <p:val>
                                            <p:strVal val="#ppt_x"/>
                                          </p:val>
                                        </p:tav>
                                        <p:tav tm="100000">
                                          <p:val>
                                            <p:strVal val="#ppt_x"/>
                                          </p:val>
                                        </p:tav>
                                      </p:tavLst>
                                    </p:anim>
                                    <p:anim calcmode="lin" valueType="num">
                                      <p:cBhvr additive="base">
                                        <p:cTn id="113" dur="500" fill="hold"/>
                                        <p:tgtEl>
                                          <p:spTgt spid="49"/>
                                        </p:tgtEl>
                                        <p:attrNameLst>
                                          <p:attrName>ppt_y</p:attrName>
                                        </p:attrNameLst>
                                      </p:cBhvr>
                                      <p:tavLst>
                                        <p:tav tm="0">
                                          <p:val>
                                            <p:strVal val="1+#ppt_h/2"/>
                                          </p:val>
                                        </p:tav>
                                        <p:tav tm="100000">
                                          <p:val>
                                            <p:strVal val="#ppt_y"/>
                                          </p:val>
                                        </p:tav>
                                      </p:tavLst>
                                    </p:anim>
                                  </p:childTnLst>
                                </p:cTn>
                              </p:par>
                            </p:childTnLst>
                          </p:cTn>
                        </p:par>
                        <p:par>
                          <p:cTn id="114" fill="hold">
                            <p:stCondLst>
                              <p:cond delay="9000"/>
                            </p:stCondLst>
                            <p:childTnLst>
                              <p:par>
                                <p:cTn id="115" presetID="53" presetClass="entr" presetSubtype="0" fill="hold" grpId="0" nodeType="afterEffect">
                                  <p:stCondLst>
                                    <p:cond delay="0"/>
                                  </p:stCondLst>
                                  <p:childTnLst>
                                    <p:set>
                                      <p:cBhvr>
                                        <p:cTn id="116" dur="1" fill="hold">
                                          <p:stCondLst>
                                            <p:cond delay="0"/>
                                          </p:stCondLst>
                                        </p:cTn>
                                        <p:tgtEl>
                                          <p:spTgt spid="48"/>
                                        </p:tgtEl>
                                        <p:attrNameLst>
                                          <p:attrName>style.visibility</p:attrName>
                                        </p:attrNameLst>
                                      </p:cBhvr>
                                      <p:to>
                                        <p:strVal val="visible"/>
                                      </p:to>
                                    </p:set>
                                    <p:anim calcmode="lin" valueType="num">
                                      <p:cBhvr>
                                        <p:cTn id="117" dur="500" fill="hold"/>
                                        <p:tgtEl>
                                          <p:spTgt spid="48"/>
                                        </p:tgtEl>
                                        <p:attrNameLst>
                                          <p:attrName>ppt_w</p:attrName>
                                        </p:attrNameLst>
                                      </p:cBhvr>
                                      <p:tavLst>
                                        <p:tav tm="0">
                                          <p:val>
                                            <p:fltVal val="0"/>
                                          </p:val>
                                        </p:tav>
                                        <p:tav tm="100000">
                                          <p:val>
                                            <p:strVal val="#ppt_w"/>
                                          </p:val>
                                        </p:tav>
                                      </p:tavLst>
                                    </p:anim>
                                    <p:anim calcmode="lin" valueType="num">
                                      <p:cBhvr>
                                        <p:cTn id="118" dur="500" fill="hold"/>
                                        <p:tgtEl>
                                          <p:spTgt spid="48"/>
                                        </p:tgtEl>
                                        <p:attrNameLst>
                                          <p:attrName>ppt_h</p:attrName>
                                        </p:attrNameLst>
                                      </p:cBhvr>
                                      <p:tavLst>
                                        <p:tav tm="0">
                                          <p:val>
                                            <p:fltVal val="0"/>
                                          </p:val>
                                        </p:tav>
                                        <p:tav tm="100000">
                                          <p:val>
                                            <p:strVal val="#ppt_h"/>
                                          </p:val>
                                        </p:tav>
                                      </p:tavLst>
                                    </p:anim>
                                    <p:animEffect transition="in" filter="fade">
                                      <p:cBhvr>
                                        <p:cTn id="119" dur="500"/>
                                        <p:tgtEl>
                                          <p:spTgt spid="48"/>
                                        </p:tgtEl>
                                      </p:cBhvr>
                                    </p:animEffect>
                                  </p:childTnLst>
                                </p:cTn>
                              </p:par>
                              <p:par>
                                <p:cTn id="120" presetID="2" presetClass="entr" presetSubtype="4" accel="50000" decel="50000" fill="hold" grpId="0" nodeType="withEffect">
                                  <p:stCondLst>
                                    <p:cond delay="0"/>
                                  </p:stCondLst>
                                  <p:childTnLst>
                                    <p:set>
                                      <p:cBhvr>
                                        <p:cTn id="121" dur="1" fill="hold">
                                          <p:stCondLst>
                                            <p:cond delay="0"/>
                                          </p:stCondLst>
                                        </p:cTn>
                                        <p:tgtEl>
                                          <p:spTgt spid="41"/>
                                        </p:tgtEl>
                                        <p:attrNameLst>
                                          <p:attrName>style.visibility</p:attrName>
                                        </p:attrNameLst>
                                      </p:cBhvr>
                                      <p:to>
                                        <p:strVal val="visible"/>
                                      </p:to>
                                    </p:set>
                                    <p:anim calcmode="lin" valueType="num">
                                      <p:cBhvr additive="base">
                                        <p:cTn id="122" dur="500" fill="hold"/>
                                        <p:tgtEl>
                                          <p:spTgt spid="41"/>
                                        </p:tgtEl>
                                        <p:attrNameLst>
                                          <p:attrName>ppt_x</p:attrName>
                                        </p:attrNameLst>
                                      </p:cBhvr>
                                      <p:tavLst>
                                        <p:tav tm="0">
                                          <p:val>
                                            <p:strVal val="#ppt_x"/>
                                          </p:val>
                                        </p:tav>
                                        <p:tav tm="100000">
                                          <p:val>
                                            <p:strVal val="#ppt_x"/>
                                          </p:val>
                                        </p:tav>
                                      </p:tavLst>
                                    </p:anim>
                                    <p:anim calcmode="lin" valueType="num">
                                      <p:cBhvr additive="base">
                                        <p:cTn id="123"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3" grpId="0" animBg="1"/>
      <p:bldP spid="58" grpId="0"/>
      <p:bldP spid="59" grpId="0" animBg="1"/>
      <p:bldP spid="49" grpId="0"/>
      <p:bldP spid="56" grpId="0" animBg="1"/>
      <p:bldP spid="41" grpId="0"/>
      <p:bldP spid="48" grpId="0" animBg="1"/>
      <p:bldP spid="69" grpId="0" animBg="1"/>
      <p:bldP spid="71" grpId="0" animBg="1"/>
      <p:bldP spid="72" grpId="0" animBg="1"/>
      <p:bldP spid="74" grpId="0" animBg="1"/>
      <p:bldP spid="75" grpId="0" animBg="1"/>
      <p:bldP spid="76" grpId="0" animBg="1"/>
      <p:bldP spid="77" grpId="0" animBg="1"/>
      <p:bldP spid="78" grpId="0" animBg="1"/>
      <p:bldP spid="39" grpId="0" animBg="1"/>
      <p:bldP spid="40" grpId="0" animBg="1"/>
      <p:bldP spid="42" grpId="0" animBg="1"/>
      <p:bldP spid="4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Slide Number Placeholder 49"/>
          <p:cNvSpPr>
            <a:spLocks noGrp="1"/>
          </p:cNvSpPr>
          <p:nvPr>
            <p:ph type="sldNum" sz="quarter" idx="12"/>
          </p:nvPr>
        </p:nvSpPr>
        <p:spPr>
          <a:prstGeom prst="rect">
            <a:avLst/>
          </a:prstGeom>
        </p:spPr>
        <p:txBody>
          <a:bodyPr/>
          <a:lstStyle/>
          <a:p>
            <a:fld id="{C136B7D2-B98C-44FD-8D04-7EC62A564975}" type="slidenum">
              <a:rPr lang="en-US" smtClean="0"/>
              <a:pPr/>
              <a:t>13</a:t>
            </a:fld>
            <a:endParaRPr lang="en-US" dirty="0"/>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4" name="Text Placeholder 3"/>
          <p:cNvSpPr>
            <a:spLocks noGrp="1"/>
          </p:cNvSpPr>
          <p:nvPr>
            <p:ph type="body" sz="half" idx="2"/>
          </p:nvPr>
        </p:nvSpPr>
        <p:spPr/>
        <p:txBody>
          <a:bodyPr/>
          <a:lstStyle/>
          <a:p>
            <a:r>
              <a:rPr lang="en-US" dirty="0" smtClean="0"/>
              <a:t>Alternating Flow Object</a:t>
            </a:r>
            <a:endParaRPr lang="en-US" dirty="0"/>
          </a:p>
        </p:txBody>
      </p:sp>
      <p:sp>
        <p:nvSpPr>
          <p:cNvPr id="31" name="Freeform 30"/>
          <p:cNvSpPr/>
          <p:nvPr/>
        </p:nvSpPr>
        <p:spPr>
          <a:xfrm>
            <a:off x="481557" y="1537662"/>
            <a:ext cx="1482546" cy="1022086"/>
          </a:xfrm>
          <a:custGeom>
            <a:avLst/>
            <a:gdLst>
              <a:gd name="connsiteX0" fmla="*/ 0 w 1378565"/>
              <a:gd name="connsiteY0" fmla="*/ 95040 h 950400"/>
              <a:gd name="connsiteX1" fmla="*/ 27837 w 1378565"/>
              <a:gd name="connsiteY1" fmla="*/ 27837 h 950400"/>
              <a:gd name="connsiteX2" fmla="*/ 95040 w 1378565"/>
              <a:gd name="connsiteY2" fmla="*/ 1 h 950400"/>
              <a:gd name="connsiteX3" fmla="*/ 1283525 w 1378565"/>
              <a:gd name="connsiteY3" fmla="*/ 0 h 950400"/>
              <a:gd name="connsiteX4" fmla="*/ 1350728 w 1378565"/>
              <a:gd name="connsiteY4" fmla="*/ 27837 h 950400"/>
              <a:gd name="connsiteX5" fmla="*/ 1378564 w 1378565"/>
              <a:gd name="connsiteY5" fmla="*/ 95040 h 950400"/>
              <a:gd name="connsiteX6" fmla="*/ 1378565 w 1378565"/>
              <a:gd name="connsiteY6" fmla="*/ 855360 h 950400"/>
              <a:gd name="connsiteX7" fmla="*/ 1350728 w 1378565"/>
              <a:gd name="connsiteY7" fmla="*/ 922563 h 950400"/>
              <a:gd name="connsiteX8" fmla="*/ 1283525 w 1378565"/>
              <a:gd name="connsiteY8" fmla="*/ 950400 h 950400"/>
              <a:gd name="connsiteX9" fmla="*/ 95040 w 1378565"/>
              <a:gd name="connsiteY9" fmla="*/ 950400 h 950400"/>
              <a:gd name="connsiteX10" fmla="*/ 27837 w 1378565"/>
              <a:gd name="connsiteY10" fmla="*/ 922563 h 950400"/>
              <a:gd name="connsiteX11" fmla="*/ 0 w 1378565"/>
              <a:gd name="connsiteY11" fmla="*/ 855360 h 950400"/>
              <a:gd name="connsiteX12" fmla="*/ 0 w 1378565"/>
              <a:gd name="connsiteY12" fmla="*/ 95040 h 95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8565" h="950400">
                <a:moveTo>
                  <a:pt x="0" y="95040"/>
                </a:moveTo>
                <a:cubicBezTo>
                  <a:pt x="0" y="69834"/>
                  <a:pt x="10013" y="45660"/>
                  <a:pt x="27837" y="27837"/>
                </a:cubicBezTo>
                <a:cubicBezTo>
                  <a:pt x="45660" y="10014"/>
                  <a:pt x="69834" y="0"/>
                  <a:pt x="95040" y="1"/>
                </a:cubicBezTo>
                <a:lnTo>
                  <a:pt x="1283525" y="0"/>
                </a:lnTo>
                <a:cubicBezTo>
                  <a:pt x="1308731" y="0"/>
                  <a:pt x="1332905" y="10013"/>
                  <a:pt x="1350728" y="27837"/>
                </a:cubicBezTo>
                <a:cubicBezTo>
                  <a:pt x="1368551" y="45660"/>
                  <a:pt x="1378565" y="69834"/>
                  <a:pt x="1378564" y="95040"/>
                </a:cubicBezTo>
                <a:cubicBezTo>
                  <a:pt x="1378564" y="348480"/>
                  <a:pt x="1378565" y="601920"/>
                  <a:pt x="1378565" y="855360"/>
                </a:cubicBezTo>
                <a:cubicBezTo>
                  <a:pt x="1378565" y="880566"/>
                  <a:pt x="1368552" y="904740"/>
                  <a:pt x="1350728" y="922563"/>
                </a:cubicBezTo>
                <a:cubicBezTo>
                  <a:pt x="1332905" y="940386"/>
                  <a:pt x="1308731" y="950400"/>
                  <a:pt x="1283525" y="950400"/>
                </a:cubicBezTo>
                <a:lnTo>
                  <a:pt x="95040" y="950400"/>
                </a:lnTo>
                <a:cubicBezTo>
                  <a:pt x="69834" y="950400"/>
                  <a:pt x="45660" y="940387"/>
                  <a:pt x="27837" y="922563"/>
                </a:cubicBezTo>
                <a:cubicBezTo>
                  <a:pt x="10014" y="904740"/>
                  <a:pt x="0" y="880566"/>
                  <a:pt x="0" y="855360"/>
                </a:cubicBezTo>
                <a:lnTo>
                  <a:pt x="0" y="9504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56464" tIns="156464" rIns="156464" bIns="482794" numCol="1" spcCol="1270" anchor="t" anchorCtr="0">
            <a:noAutofit/>
          </a:bodyPr>
          <a:lstStyle/>
          <a:p>
            <a:pPr lvl="0" algn="l" defTabSz="977900">
              <a:lnSpc>
                <a:spcPct val="90000"/>
              </a:lnSpc>
              <a:spcBef>
                <a:spcPct val="0"/>
              </a:spcBef>
              <a:spcAft>
                <a:spcPct val="35000"/>
              </a:spcAft>
            </a:pPr>
            <a:endParaRPr lang="en-US" sz="2200" kern="1200" dirty="0"/>
          </a:p>
        </p:txBody>
      </p:sp>
      <p:sp>
        <p:nvSpPr>
          <p:cNvPr id="32" name="Freeform 31"/>
          <p:cNvSpPr/>
          <p:nvPr/>
        </p:nvSpPr>
        <p:spPr>
          <a:xfrm>
            <a:off x="785212" y="2130682"/>
            <a:ext cx="1482546" cy="1362780"/>
          </a:xfrm>
          <a:custGeom>
            <a:avLst/>
            <a:gdLst>
              <a:gd name="connsiteX0" fmla="*/ 0 w 1378565"/>
              <a:gd name="connsiteY0" fmla="*/ 126720 h 1267200"/>
              <a:gd name="connsiteX1" fmla="*/ 37116 w 1378565"/>
              <a:gd name="connsiteY1" fmla="*/ 37115 h 1267200"/>
              <a:gd name="connsiteX2" fmla="*/ 126721 w 1378565"/>
              <a:gd name="connsiteY2" fmla="*/ 0 h 1267200"/>
              <a:gd name="connsiteX3" fmla="*/ 1251845 w 1378565"/>
              <a:gd name="connsiteY3" fmla="*/ 0 h 1267200"/>
              <a:gd name="connsiteX4" fmla="*/ 1341450 w 1378565"/>
              <a:gd name="connsiteY4" fmla="*/ 37116 h 1267200"/>
              <a:gd name="connsiteX5" fmla="*/ 1378565 w 1378565"/>
              <a:gd name="connsiteY5" fmla="*/ 126721 h 1267200"/>
              <a:gd name="connsiteX6" fmla="*/ 1378565 w 1378565"/>
              <a:gd name="connsiteY6" fmla="*/ 1140480 h 1267200"/>
              <a:gd name="connsiteX7" fmla="*/ 1341450 w 1378565"/>
              <a:gd name="connsiteY7" fmla="*/ 1230085 h 1267200"/>
              <a:gd name="connsiteX8" fmla="*/ 1251845 w 1378565"/>
              <a:gd name="connsiteY8" fmla="*/ 1267200 h 1267200"/>
              <a:gd name="connsiteX9" fmla="*/ 126720 w 1378565"/>
              <a:gd name="connsiteY9" fmla="*/ 1267200 h 1267200"/>
              <a:gd name="connsiteX10" fmla="*/ 37115 w 1378565"/>
              <a:gd name="connsiteY10" fmla="*/ 1230084 h 1267200"/>
              <a:gd name="connsiteX11" fmla="*/ 0 w 1378565"/>
              <a:gd name="connsiteY11" fmla="*/ 1140479 h 1267200"/>
              <a:gd name="connsiteX12" fmla="*/ 0 w 1378565"/>
              <a:gd name="connsiteY12" fmla="*/ 126720 h 1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8565" h="1267200">
                <a:moveTo>
                  <a:pt x="0" y="126720"/>
                </a:moveTo>
                <a:cubicBezTo>
                  <a:pt x="0" y="93112"/>
                  <a:pt x="13351" y="60880"/>
                  <a:pt x="37116" y="37115"/>
                </a:cubicBezTo>
                <a:cubicBezTo>
                  <a:pt x="60881" y="13350"/>
                  <a:pt x="93112" y="0"/>
                  <a:pt x="126721" y="0"/>
                </a:cubicBezTo>
                <a:lnTo>
                  <a:pt x="1251845" y="0"/>
                </a:lnTo>
                <a:cubicBezTo>
                  <a:pt x="1285453" y="0"/>
                  <a:pt x="1317685" y="13351"/>
                  <a:pt x="1341450" y="37116"/>
                </a:cubicBezTo>
                <a:cubicBezTo>
                  <a:pt x="1365215" y="60881"/>
                  <a:pt x="1378565" y="93112"/>
                  <a:pt x="1378565" y="126721"/>
                </a:cubicBezTo>
                <a:lnTo>
                  <a:pt x="1378565" y="1140480"/>
                </a:lnTo>
                <a:cubicBezTo>
                  <a:pt x="1378565" y="1174088"/>
                  <a:pt x="1365214" y="1206320"/>
                  <a:pt x="1341450" y="1230085"/>
                </a:cubicBezTo>
                <a:cubicBezTo>
                  <a:pt x="1317685" y="1253850"/>
                  <a:pt x="1285454" y="1267200"/>
                  <a:pt x="1251845" y="1267200"/>
                </a:cubicBezTo>
                <a:lnTo>
                  <a:pt x="126720" y="1267200"/>
                </a:lnTo>
                <a:cubicBezTo>
                  <a:pt x="93112" y="1267200"/>
                  <a:pt x="60880" y="1253849"/>
                  <a:pt x="37115" y="1230084"/>
                </a:cubicBezTo>
                <a:cubicBezTo>
                  <a:pt x="13350" y="1206319"/>
                  <a:pt x="0" y="1174088"/>
                  <a:pt x="0" y="1140479"/>
                </a:cubicBezTo>
                <a:lnTo>
                  <a:pt x="0" y="126720"/>
                </a:lnTo>
                <a:close/>
              </a:path>
            </a:pathLst>
          </a:custGeom>
          <a:ln>
            <a:solidFill>
              <a:schemeClr val="accent1"/>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93579" tIns="193579" rIns="193579" bIns="193579" numCol="1" spcCol="1270" anchor="t" anchorCtr="0">
            <a:noAutofit/>
          </a:bodyPr>
          <a:lstStyle/>
          <a:p>
            <a:pPr marL="228600" lvl="1" indent="-228600" algn="l" defTabSz="977900">
              <a:lnSpc>
                <a:spcPct val="90000"/>
              </a:lnSpc>
              <a:spcBef>
                <a:spcPct val="0"/>
              </a:spcBef>
              <a:spcAft>
                <a:spcPct val="15000"/>
              </a:spcAft>
              <a:buChar char="••"/>
            </a:pPr>
            <a:endParaRPr lang="en-US" sz="2200" kern="1200" dirty="0"/>
          </a:p>
        </p:txBody>
      </p:sp>
      <p:sp>
        <p:nvSpPr>
          <p:cNvPr id="33" name="Freeform 32"/>
          <p:cNvSpPr/>
          <p:nvPr/>
        </p:nvSpPr>
        <p:spPr>
          <a:xfrm>
            <a:off x="2052728" y="1649616"/>
            <a:ext cx="476466" cy="369110"/>
          </a:xfrm>
          <a:custGeom>
            <a:avLst/>
            <a:gdLst>
              <a:gd name="connsiteX0" fmla="*/ 0 w 443049"/>
              <a:gd name="connsiteY0" fmla="*/ 68644 h 343222"/>
              <a:gd name="connsiteX1" fmla="*/ 271438 w 443049"/>
              <a:gd name="connsiteY1" fmla="*/ 68644 h 343222"/>
              <a:gd name="connsiteX2" fmla="*/ 271438 w 443049"/>
              <a:gd name="connsiteY2" fmla="*/ 0 h 343222"/>
              <a:gd name="connsiteX3" fmla="*/ 443049 w 443049"/>
              <a:gd name="connsiteY3" fmla="*/ 171611 h 343222"/>
              <a:gd name="connsiteX4" fmla="*/ 271438 w 443049"/>
              <a:gd name="connsiteY4" fmla="*/ 343222 h 343222"/>
              <a:gd name="connsiteX5" fmla="*/ 271438 w 443049"/>
              <a:gd name="connsiteY5" fmla="*/ 274578 h 343222"/>
              <a:gd name="connsiteX6" fmla="*/ 0 w 443049"/>
              <a:gd name="connsiteY6" fmla="*/ 274578 h 343222"/>
              <a:gd name="connsiteX7" fmla="*/ 0 w 443049"/>
              <a:gd name="connsiteY7" fmla="*/ 68644 h 34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3049" h="343222">
                <a:moveTo>
                  <a:pt x="0" y="68644"/>
                </a:moveTo>
                <a:lnTo>
                  <a:pt x="271438" y="68644"/>
                </a:lnTo>
                <a:lnTo>
                  <a:pt x="271438" y="0"/>
                </a:lnTo>
                <a:lnTo>
                  <a:pt x="443049" y="171611"/>
                </a:lnTo>
                <a:lnTo>
                  <a:pt x="271438" y="343222"/>
                </a:lnTo>
                <a:lnTo>
                  <a:pt x="271438" y="274578"/>
                </a:lnTo>
                <a:lnTo>
                  <a:pt x="0" y="274578"/>
                </a:lnTo>
                <a:lnTo>
                  <a:pt x="0" y="68644"/>
                </a:lnTo>
                <a:close/>
              </a:path>
            </a:pathLst>
          </a:custGeom>
          <a:solidFill>
            <a:schemeClr val="accent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644" rIns="102967" bIns="68644" numCol="1" spcCol="1270" anchor="ctr" anchorCtr="0">
            <a:noAutofit/>
          </a:bodyPr>
          <a:lstStyle/>
          <a:p>
            <a:pPr lvl="0" algn="ctr" defTabSz="666750">
              <a:lnSpc>
                <a:spcPct val="90000"/>
              </a:lnSpc>
              <a:spcBef>
                <a:spcPct val="0"/>
              </a:spcBef>
              <a:spcAft>
                <a:spcPct val="35000"/>
              </a:spcAft>
            </a:pPr>
            <a:endParaRPr lang="en-US" sz="1500" kern="1200"/>
          </a:p>
        </p:txBody>
      </p:sp>
      <p:sp>
        <p:nvSpPr>
          <p:cNvPr id="34" name="Freeform 33"/>
          <p:cNvSpPr/>
          <p:nvPr/>
        </p:nvSpPr>
        <p:spPr>
          <a:xfrm>
            <a:off x="2589963" y="1537662"/>
            <a:ext cx="1482546" cy="1022086"/>
          </a:xfrm>
          <a:custGeom>
            <a:avLst/>
            <a:gdLst>
              <a:gd name="connsiteX0" fmla="*/ 0 w 1378565"/>
              <a:gd name="connsiteY0" fmla="*/ 95040 h 950400"/>
              <a:gd name="connsiteX1" fmla="*/ 27837 w 1378565"/>
              <a:gd name="connsiteY1" fmla="*/ 27837 h 950400"/>
              <a:gd name="connsiteX2" fmla="*/ 95040 w 1378565"/>
              <a:gd name="connsiteY2" fmla="*/ 1 h 950400"/>
              <a:gd name="connsiteX3" fmla="*/ 1283525 w 1378565"/>
              <a:gd name="connsiteY3" fmla="*/ 0 h 950400"/>
              <a:gd name="connsiteX4" fmla="*/ 1350728 w 1378565"/>
              <a:gd name="connsiteY4" fmla="*/ 27837 h 950400"/>
              <a:gd name="connsiteX5" fmla="*/ 1378564 w 1378565"/>
              <a:gd name="connsiteY5" fmla="*/ 95040 h 950400"/>
              <a:gd name="connsiteX6" fmla="*/ 1378565 w 1378565"/>
              <a:gd name="connsiteY6" fmla="*/ 855360 h 950400"/>
              <a:gd name="connsiteX7" fmla="*/ 1350728 w 1378565"/>
              <a:gd name="connsiteY7" fmla="*/ 922563 h 950400"/>
              <a:gd name="connsiteX8" fmla="*/ 1283525 w 1378565"/>
              <a:gd name="connsiteY8" fmla="*/ 950400 h 950400"/>
              <a:gd name="connsiteX9" fmla="*/ 95040 w 1378565"/>
              <a:gd name="connsiteY9" fmla="*/ 950400 h 950400"/>
              <a:gd name="connsiteX10" fmla="*/ 27837 w 1378565"/>
              <a:gd name="connsiteY10" fmla="*/ 922563 h 950400"/>
              <a:gd name="connsiteX11" fmla="*/ 0 w 1378565"/>
              <a:gd name="connsiteY11" fmla="*/ 855360 h 950400"/>
              <a:gd name="connsiteX12" fmla="*/ 0 w 1378565"/>
              <a:gd name="connsiteY12" fmla="*/ 95040 h 95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8565" h="950400">
                <a:moveTo>
                  <a:pt x="0" y="95040"/>
                </a:moveTo>
                <a:cubicBezTo>
                  <a:pt x="0" y="69834"/>
                  <a:pt x="10013" y="45660"/>
                  <a:pt x="27837" y="27837"/>
                </a:cubicBezTo>
                <a:cubicBezTo>
                  <a:pt x="45660" y="10014"/>
                  <a:pt x="69834" y="0"/>
                  <a:pt x="95040" y="1"/>
                </a:cubicBezTo>
                <a:lnTo>
                  <a:pt x="1283525" y="0"/>
                </a:lnTo>
                <a:cubicBezTo>
                  <a:pt x="1308731" y="0"/>
                  <a:pt x="1332905" y="10013"/>
                  <a:pt x="1350728" y="27837"/>
                </a:cubicBezTo>
                <a:cubicBezTo>
                  <a:pt x="1368551" y="45660"/>
                  <a:pt x="1378565" y="69834"/>
                  <a:pt x="1378564" y="95040"/>
                </a:cubicBezTo>
                <a:cubicBezTo>
                  <a:pt x="1378564" y="348480"/>
                  <a:pt x="1378565" y="601920"/>
                  <a:pt x="1378565" y="855360"/>
                </a:cubicBezTo>
                <a:cubicBezTo>
                  <a:pt x="1378565" y="880566"/>
                  <a:pt x="1368552" y="904740"/>
                  <a:pt x="1350728" y="922563"/>
                </a:cubicBezTo>
                <a:cubicBezTo>
                  <a:pt x="1332905" y="940386"/>
                  <a:pt x="1308731" y="950400"/>
                  <a:pt x="1283525" y="950400"/>
                </a:cubicBezTo>
                <a:lnTo>
                  <a:pt x="95040" y="950400"/>
                </a:lnTo>
                <a:cubicBezTo>
                  <a:pt x="69834" y="950400"/>
                  <a:pt x="45660" y="940387"/>
                  <a:pt x="27837" y="922563"/>
                </a:cubicBezTo>
                <a:cubicBezTo>
                  <a:pt x="10014" y="904740"/>
                  <a:pt x="0" y="880566"/>
                  <a:pt x="0" y="855360"/>
                </a:cubicBezTo>
                <a:lnTo>
                  <a:pt x="0" y="9504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56464" tIns="156464" rIns="156464" bIns="482794" numCol="1" spcCol="1270" anchor="t" anchorCtr="0">
            <a:noAutofit/>
          </a:bodyPr>
          <a:lstStyle/>
          <a:p>
            <a:pPr lvl="0" algn="l" defTabSz="977900">
              <a:lnSpc>
                <a:spcPct val="90000"/>
              </a:lnSpc>
              <a:spcBef>
                <a:spcPct val="0"/>
              </a:spcBef>
              <a:spcAft>
                <a:spcPct val="35000"/>
              </a:spcAft>
            </a:pPr>
            <a:endParaRPr lang="en-US" sz="2200" kern="1200" dirty="0"/>
          </a:p>
        </p:txBody>
      </p:sp>
      <p:sp>
        <p:nvSpPr>
          <p:cNvPr id="35" name="Freeform 34"/>
          <p:cNvSpPr/>
          <p:nvPr/>
        </p:nvSpPr>
        <p:spPr>
          <a:xfrm>
            <a:off x="2893615" y="2130682"/>
            <a:ext cx="1482546" cy="1362780"/>
          </a:xfrm>
          <a:custGeom>
            <a:avLst/>
            <a:gdLst>
              <a:gd name="connsiteX0" fmla="*/ 0 w 1378565"/>
              <a:gd name="connsiteY0" fmla="*/ 126720 h 1267200"/>
              <a:gd name="connsiteX1" fmla="*/ 37116 w 1378565"/>
              <a:gd name="connsiteY1" fmla="*/ 37115 h 1267200"/>
              <a:gd name="connsiteX2" fmla="*/ 126721 w 1378565"/>
              <a:gd name="connsiteY2" fmla="*/ 0 h 1267200"/>
              <a:gd name="connsiteX3" fmla="*/ 1251845 w 1378565"/>
              <a:gd name="connsiteY3" fmla="*/ 0 h 1267200"/>
              <a:gd name="connsiteX4" fmla="*/ 1341450 w 1378565"/>
              <a:gd name="connsiteY4" fmla="*/ 37116 h 1267200"/>
              <a:gd name="connsiteX5" fmla="*/ 1378565 w 1378565"/>
              <a:gd name="connsiteY5" fmla="*/ 126721 h 1267200"/>
              <a:gd name="connsiteX6" fmla="*/ 1378565 w 1378565"/>
              <a:gd name="connsiteY6" fmla="*/ 1140480 h 1267200"/>
              <a:gd name="connsiteX7" fmla="*/ 1341450 w 1378565"/>
              <a:gd name="connsiteY7" fmla="*/ 1230085 h 1267200"/>
              <a:gd name="connsiteX8" fmla="*/ 1251845 w 1378565"/>
              <a:gd name="connsiteY8" fmla="*/ 1267200 h 1267200"/>
              <a:gd name="connsiteX9" fmla="*/ 126720 w 1378565"/>
              <a:gd name="connsiteY9" fmla="*/ 1267200 h 1267200"/>
              <a:gd name="connsiteX10" fmla="*/ 37115 w 1378565"/>
              <a:gd name="connsiteY10" fmla="*/ 1230084 h 1267200"/>
              <a:gd name="connsiteX11" fmla="*/ 0 w 1378565"/>
              <a:gd name="connsiteY11" fmla="*/ 1140479 h 1267200"/>
              <a:gd name="connsiteX12" fmla="*/ 0 w 1378565"/>
              <a:gd name="connsiteY12" fmla="*/ 126720 h 1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8565" h="1267200">
                <a:moveTo>
                  <a:pt x="0" y="126720"/>
                </a:moveTo>
                <a:cubicBezTo>
                  <a:pt x="0" y="93112"/>
                  <a:pt x="13351" y="60880"/>
                  <a:pt x="37116" y="37115"/>
                </a:cubicBezTo>
                <a:cubicBezTo>
                  <a:pt x="60881" y="13350"/>
                  <a:pt x="93112" y="0"/>
                  <a:pt x="126721" y="0"/>
                </a:cubicBezTo>
                <a:lnTo>
                  <a:pt x="1251845" y="0"/>
                </a:lnTo>
                <a:cubicBezTo>
                  <a:pt x="1285453" y="0"/>
                  <a:pt x="1317685" y="13351"/>
                  <a:pt x="1341450" y="37116"/>
                </a:cubicBezTo>
                <a:cubicBezTo>
                  <a:pt x="1365215" y="60881"/>
                  <a:pt x="1378565" y="93112"/>
                  <a:pt x="1378565" y="126721"/>
                </a:cubicBezTo>
                <a:lnTo>
                  <a:pt x="1378565" y="1140480"/>
                </a:lnTo>
                <a:cubicBezTo>
                  <a:pt x="1378565" y="1174088"/>
                  <a:pt x="1365214" y="1206320"/>
                  <a:pt x="1341450" y="1230085"/>
                </a:cubicBezTo>
                <a:cubicBezTo>
                  <a:pt x="1317685" y="1253850"/>
                  <a:pt x="1285454" y="1267200"/>
                  <a:pt x="1251845" y="1267200"/>
                </a:cubicBezTo>
                <a:lnTo>
                  <a:pt x="126720" y="1267200"/>
                </a:lnTo>
                <a:cubicBezTo>
                  <a:pt x="93112" y="1267200"/>
                  <a:pt x="60880" y="1253849"/>
                  <a:pt x="37115" y="1230084"/>
                </a:cubicBezTo>
                <a:cubicBezTo>
                  <a:pt x="13350" y="1206319"/>
                  <a:pt x="0" y="1174088"/>
                  <a:pt x="0" y="1140479"/>
                </a:cubicBezTo>
                <a:lnTo>
                  <a:pt x="0" y="126720"/>
                </a:lnTo>
                <a:close/>
              </a:path>
            </a:pathLst>
          </a:custGeom>
          <a:ln>
            <a:solidFill>
              <a:schemeClr val="accent2"/>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93579" tIns="193579" rIns="193579" bIns="193579" numCol="1" spcCol="1270" anchor="t" anchorCtr="0">
            <a:noAutofit/>
          </a:bodyPr>
          <a:lstStyle/>
          <a:p>
            <a:pPr marL="228600" lvl="1" indent="-228600" algn="l" defTabSz="977900">
              <a:lnSpc>
                <a:spcPct val="90000"/>
              </a:lnSpc>
              <a:spcBef>
                <a:spcPct val="0"/>
              </a:spcBef>
              <a:spcAft>
                <a:spcPct val="15000"/>
              </a:spcAft>
              <a:buChar char="••"/>
            </a:pPr>
            <a:endParaRPr lang="en-US" sz="2200" kern="1200" dirty="0"/>
          </a:p>
        </p:txBody>
      </p:sp>
      <p:sp>
        <p:nvSpPr>
          <p:cNvPr id="36" name="Freeform 35"/>
          <p:cNvSpPr/>
          <p:nvPr/>
        </p:nvSpPr>
        <p:spPr>
          <a:xfrm>
            <a:off x="4185032" y="1649616"/>
            <a:ext cx="476466" cy="369110"/>
          </a:xfrm>
          <a:custGeom>
            <a:avLst/>
            <a:gdLst>
              <a:gd name="connsiteX0" fmla="*/ 0 w 443049"/>
              <a:gd name="connsiteY0" fmla="*/ 68644 h 343222"/>
              <a:gd name="connsiteX1" fmla="*/ 271438 w 443049"/>
              <a:gd name="connsiteY1" fmla="*/ 68644 h 343222"/>
              <a:gd name="connsiteX2" fmla="*/ 271438 w 443049"/>
              <a:gd name="connsiteY2" fmla="*/ 0 h 343222"/>
              <a:gd name="connsiteX3" fmla="*/ 443049 w 443049"/>
              <a:gd name="connsiteY3" fmla="*/ 171611 h 343222"/>
              <a:gd name="connsiteX4" fmla="*/ 271438 w 443049"/>
              <a:gd name="connsiteY4" fmla="*/ 343222 h 343222"/>
              <a:gd name="connsiteX5" fmla="*/ 271438 w 443049"/>
              <a:gd name="connsiteY5" fmla="*/ 274578 h 343222"/>
              <a:gd name="connsiteX6" fmla="*/ 0 w 443049"/>
              <a:gd name="connsiteY6" fmla="*/ 274578 h 343222"/>
              <a:gd name="connsiteX7" fmla="*/ 0 w 443049"/>
              <a:gd name="connsiteY7" fmla="*/ 68644 h 34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3049" h="343222">
                <a:moveTo>
                  <a:pt x="0" y="68644"/>
                </a:moveTo>
                <a:lnTo>
                  <a:pt x="271438" y="68644"/>
                </a:lnTo>
                <a:lnTo>
                  <a:pt x="271438" y="0"/>
                </a:lnTo>
                <a:lnTo>
                  <a:pt x="443049" y="171611"/>
                </a:lnTo>
                <a:lnTo>
                  <a:pt x="271438" y="343222"/>
                </a:lnTo>
                <a:lnTo>
                  <a:pt x="271438" y="274578"/>
                </a:lnTo>
                <a:lnTo>
                  <a:pt x="0" y="274578"/>
                </a:lnTo>
                <a:lnTo>
                  <a:pt x="0" y="68644"/>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644" rIns="102967" bIns="68644" numCol="1" spcCol="1270" anchor="ctr" anchorCtr="0">
            <a:noAutofit/>
          </a:bodyPr>
          <a:lstStyle/>
          <a:p>
            <a:pPr lvl="0" algn="ctr" defTabSz="666750">
              <a:lnSpc>
                <a:spcPct val="90000"/>
              </a:lnSpc>
              <a:spcBef>
                <a:spcPct val="0"/>
              </a:spcBef>
              <a:spcAft>
                <a:spcPct val="35000"/>
              </a:spcAft>
            </a:pPr>
            <a:endParaRPr lang="en-US" sz="1500" kern="1200"/>
          </a:p>
        </p:txBody>
      </p:sp>
      <p:sp>
        <p:nvSpPr>
          <p:cNvPr id="37" name="Freeform 36"/>
          <p:cNvSpPr/>
          <p:nvPr/>
        </p:nvSpPr>
        <p:spPr>
          <a:xfrm>
            <a:off x="4746164" y="1537662"/>
            <a:ext cx="1482546" cy="1022086"/>
          </a:xfrm>
          <a:custGeom>
            <a:avLst/>
            <a:gdLst>
              <a:gd name="connsiteX0" fmla="*/ 0 w 1378565"/>
              <a:gd name="connsiteY0" fmla="*/ 95040 h 950400"/>
              <a:gd name="connsiteX1" fmla="*/ 27837 w 1378565"/>
              <a:gd name="connsiteY1" fmla="*/ 27837 h 950400"/>
              <a:gd name="connsiteX2" fmla="*/ 95040 w 1378565"/>
              <a:gd name="connsiteY2" fmla="*/ 1 h 950400"/>
              <a:gd name="connsiteX3" fmla="*/ 1283525 w 1378565"/>
              <a:gd name="connsiteY3" fmla="*/ 0 h 950400"/>
              <a:gd name="connsiteX4" fmla="*/ 1350728 w 1378565"/>
              <a:gd name="connsiteY4" fmla="*/ 27837 h 950400"/>
              <a:gd name="connsiteX5" fmla="*/ 1378564 w 1378565"/>
              <a:gd name="connsiteY5" fmla="*/ 95040 h 950400"/>
              <a:gd name="connsiteX6" fmla="*/ 1378565 w 1378565"/>
              <a:gd name="connsiteY6" fmla="*/ 855360 h 950400"/>
              <a:gd name="connsiteX7" fmla="*/ 1350728 w 1378565"/>
              <a:gd name="connsiteY7" fmla="*/ 922563 h 950400"/>
              <a:gd name="connsiteX8" fmla="*/ 1283525 w 1378565"/>
              <a:gd name="connsiteY8" fmla="*/ 950400 h 950400"/>
              <a:gd name="connsiteX9" fmla="*/ 95040 w 1378565"/>
              <a:gd name="connsiteY9" fmla="*/ 950400 h 950400"/>
              <a:gd name="connsiteX10" fmla="*/ 27837 w 1378565"/>
              <a:gd name="connsiteY10" fmla="*/ 922563 h 950400"/>
              <a:gd name="connsiteX11" fmla="*/ 0 w 1378565"/>
              <a:gd name="connsiteY11" fmla="*/ 855360 h 950400"/>
              <a:gd name="connsiteX12" fmla="*/ 0 w 1378565"/>
              <a:gd name="connsiteY12" fmla="*/ 95040 h 95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8565" h="950400">
                <a:moveTo>
                  <a:pt x="0" y="95040"/>
                </a:moveTo>
                <a:cubicBezTo>
                  <a:pt x="0" y="69834"/>
                  <a:pt x="10013" y="45660"/>
                  <a:pt x="27837" y="27837"/>
                </a:cubicBezTo>
                <a:cubicBezTo>
                  <a:pt x="45660" y="10014"/>
                  <a:pt x="69834" y="0"/>
                  <a:pt x="95040" y="1"/>
                </a:cubicBezTo>
                <a:lnTo>
                  <a:pt x="1283525" y="0"/>
                </a:lnTo>
                <a:cubicBezTo>
                  <a:pt x="1308731" y="0"/>
                  <a:pt x="1332905" y="10013"/>
                  <a:pt x="1350728" y="27837"/>
                </a:cubicBezTo>
                <a:cubicBezTo>
                  <a:pt x="1368551" y="45660"/>
                  <a:pt x="1378565" y="69834"/>
                  <a:pt x="1378564" y="95040"/>
                </a:cubicBezTo>
                <a:cubicBezTo>
                  <a:pt x="1378564" y="348480"/>
                  <a:pt x="1378565" y="601920"/>
                  <a:pt x="1378565" y="855360"/>
                </a:cubicBezTo>
                <a:cubicBezTo>
                  <a:pt x="1378565" y="880566"/>
                  <a:pt x="1368552" y="904740"/>
                  <a:pt x="1350728" y="922563"/>
                </a:cubicBezTo>
                <a:cubicBezTo>
                  <a:pt x="1332905" y="940386"/>
                  <a:pt x="1308731" y="950400"/>
                  <a:pt x="1283525" y="950400"/>
                </a:cubicBezTo>
                <a:lnTo>
                  <a:pt x="95040" y="950400"/>
                </a:lnTo>
                <a:cubicBezTo>
                  <a:pt x="69834" y="950400"/>
                  <a:pt x="45660" y="940387"/>
                  <a:pt x="27837" y="922563"/>
                </a:cubicBezTo>
                <a:cubicBezTo>
                  <a:pt x="10014" y="904740"/>
                  <a:pt x="0" y="880566"/>
                  <a:pt x="0" y="855360"/>
                </a:cubicBezTo>
                <a:lnTo>
                  <a:pt x="0" y="95040"/>
                </a:ln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56464" tIns="156464" rIns="156464" bIns="482794" numCol="1" spcCol="1270" anchor="t" anchorCtr="0">
            <a:noAutofit/>
          </a:bodyPr>
          <a:lstStyle/>
          <a:p>
            <a:pPr lvl="0" algn="l" defTabSz="977900">
              <a:lnSpc>
                <a:spcPct val="90000"/>
              </a:lnSpc>
              <a:spcBef>
                <a:spcPct val="0"/>
              </a:spcBef>
              <a:spcAft>
                <a:spcPct val="35000"/>
              </a:spcAft>
            </a:pPr>
            <a:endParaRPr lang="en-US" sz="2200" kern="1200" dirty="0"/>
          </a:p>
        </p:txBody>
      </p:sp>
      <p:sp>
        <p:nvSpPr>
          <p:cNvPr id="38" name="Freeform 37"/>
          <p:cNvSpPr/>
          <p:nvPr/>
        </p:nvSpPr>
        <p:spPr>
          <a:xfrm>
            <a:off x="5049817" y="2130682"/>
            <a:ext cx="1482546" cy="1362780"/>
          </a:xfrm>
          <a:custGeom>
            <a:avLst/>
            <a:gdLst>
              <a:gd name="connsiteX0" fmla="*/ 0 w 1378565"/>
              <a:gd name="connsiteY0" fmla="*/ 126720 h 1267200"/>
              <a:gd name="connsiteX1" fmla="*/ 37116 w 1378565"/>
              <a:gd name="connsiteY1" fmla="*/ 37115 h 1267200"/>
              <a:gd name="connsiteX2" fmla="*/ 126721 w 1378565"/>
              <a:gd name="connsiteY2" fmla="*/ 0 h 1267200"/>
              <a:gd name="connsiteX3" fmla="*/ 1251845 w 1378565"/>
              <a:gd name="connsiteY3" fmla="*/ 0 h 1267200"/>
              <a:gd name="connsiteX4" fmla="*/ 1341450 w 1378565"/>
              <a:gd name="connsiteY4" fmla="*/ 37116 h 1267200"/>
              <a:gd name="connsiteX5" fmla="*/ 1378565 w 1378565"/>
              <a:gd name="connsiteY5" fmla="*/ 126721 h 1267200"/>
              <a:gd name="connsiteX6" fmla="*/ 1378565 w 1378565"/>
              <a:gd name="connsiteY6" fmla="*/ 1140480 h 1267200"/>
              <a:gd name="connsiteX7" fmla="*/ 1341450 w 1378565"/>
              <a:gd name="connsiteY7" fmla="*/ 1230085 h 1267200"/>
              <a:gd name="connsiteX8" fmla="*/ 1251845 w 1378565"/>
              <a:gd name="connsiteY8" fmla="*/ 1267200 h 1267200"/>
              <a:gd name="connsiteX9" fmla="*/ 126720 w 1378565"/>
              <a:gd name="connsiteY9" fmla="*/ 1267200 h 1267200"/>
              <a:gd name="connsiteX10" fmla="*/ 37115 w 1378565"/>
              <a:gd name="connsiteY10" fmla="*/ 1230084 h 1267200"/>
              <a:gd name="connsiteX11" fmla="*/ 0 w 1378565"/>
              <a:gd name="connsiteY11" fmla="*/ 1140479 h 1267200"/>
              <a:gd name="connsiteX12" fmla="*/ 0 w 1378565"/>
              <a:gd name="connsiteY12" fmla="*/ 126720 h 1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8565" h="1267200">
                <a:moveTo>
                  <a:pt x="0" y="126720"/>
                </a:moveTo>
                <a:cubicBezTo>
                  <a:pt x="0" y="93112"/>
                  <a:pt x="13351" y="60880"/>
                  <a:pt x="37116" y="37115"/>
                </a:cubicBezTo>
                <a:cubicBezTo>
                  <a:pt x="60881" y="13350"/>
                  <a:pt x="93112" y="0"/>
                  <a:pt x="126721" y="0"/>
                </a:cubicBezTo>
                <a:lnTo>
                  <a:pt x="1251845" y="0"/>
                </a:lnTo>
                <a:cubicBezTo>
                  <a:pt x="1285453" y="0"/>
                  <a:pt x="1317685" y="13351"/>
                  <a:pt x="1341450" y="37116"/>
                </a:cubicBezTo>
                <a:cubicBezTo>
                  <a:pt x="1365215" y="60881"/>
                  <a:pt x="1378565" y="93112"/>
                  <a:pt x="1378565" y="126721"/>
                </a:cubicBezTo>
                <a:lnTo>
                  <a:pt x="1378565" y="1140480"/>
                </a:lnTo>
                <a:cubicBezTo>
                  <a:pt x="1378565" y="1174088"/>
                  <a:pt x="1365214" y="1206320"/>
                  <a:pt x="1341450" y="1230085"/>
                </a:cubicBezTo>
                <a:cubicBezTo>
                  <a:pt x="1317685" y="1253850"/>
                  <a:pt x="1285454" y="1267200"/>
                  <a:pt x="1251845" y="1267200"/>
                </a:cubicBezTo>
                <a:lnTo>
                  <a:pt x="126720" y="1267200"/>
                </a:lnTo>
                <a:cubicBezTo>
                  <a:pt x="93112" y="1267200"/>
                  <a:pt x="60880" y="1253849"/>
                  <a:pt x="37115" y="1230084"/>
                </a:cubicBezTo>
                <a:cubicBezTo>
                  <a:pt x="13350" y="1206319"/>
                  <a:pt x="0" y="1174088"/>
                  <a:pt x="0" y="1140479"/>
                </a:cubicBezTo>
                <a:lnTo>
                  <a:pt x="0" y="126720"/>
                </a:lnTo>
                <a:close/>
              </a:path>
            </a:pathLst>
          </a:custGeom>
          <a:ln>
            <a:solidFill>
              <a:schemeClr val="accent3"/>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93579" tIns="193579" rIns="193579" bIns="193579" numCol="1" spcCol="1270" anchor="t" anchorCtr="0">
            <a:noAutofit/>
          </a:bodyPr>
          <a:lstStyle/>
          <a:p>
            <a:pPr marL="228600" lvl="1" indent="-228600" algn="l" defTabSz="977900">
              <a:lnSpc>
                <a:spcPct val="90000"/>
              </a:lnSpc>
              <a:spcBef>
                <a:spcPct val="0"/>
              </a:spcBef>
              <a:spcAft>
                <a:spcPct val="15000"/>
              </a:spcAft>
              <a:buChar char="••"/>
            </a:pPr>
            <a:endParaRPr lang="en-US" sz="2200" kern="1200" dirty="0"/>
          </a:p>
        </p:txBody>
      </p:sp>
      <p:sp>
        <p:nvSpPr>
          <p:cNvPr id="43" name="Freeform 42"/>
          <p:cNvSpPr/>
          <p:nvPr/>
        </p:nvSpPr>
        <p:spPr>
          <a:xfrm>
            <a:off x="6357435" y="1649616"/>
            <a:ext cx="476466" cy="369110"/>
          </a:xfrm>
          <a:custGeom>
            <a:avLst/>
            <a:gdLst>
              <a:gd name="connsiteX0" fmla="*/ 0 w 443049"/>
              <a:gd name="connsiteY0" fmla="*/ 68644 h 343222"/>
              <a:gd name="connsiteX1" fmla="*/ 271438 w 443049"/>
              <a:gd name="connsiteY1" fmla="*/ 68644 h 343222"/>
              <a:gd name="connsiteX2" fmla="*/ 271438 w 443049"/>
              <a:gd name="connsiteY2" fmla="*/ 0 h 343222"/>
              <a:gd name="connsiteX3" fmla="*/ 443049 w 443049"/>
              <a:gd name="connsiteY3" fmla="*/ 171611 h 343222"/>
              <a:gd name="connsiteX4" fmla="*/ 271438 w 443049"/>
              <a:gd name="connsiteY4" fmla="*/ 343222 h 343222"/>
              <a:gd name="connsiteX5" fmla="*/ 271438 w 443049"/>
              <a:gd name="connsiteY5" fmla="*/ 274578 h 343222"/>
              <a:gd name="connsiteX6" fmla="*/ 0 w 443049"/>
              <a:gd name="connsiteY6" fmla="*/ 274578 h 343222"/>
              <a:gd name="connsiteX7" fmla="*/ 0 w 443049"/>
              <a:gd name="connsiteY7" fmla="*/ 68644 h 34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3049" h="343222">
                <a:moveTo>
                  <a:pt x="0" y="68644"/>
                </a:moveTo>
                <a:lnTo>
                  <a:pt x="271438" y="68644"/>
                </a:lnTo>
                <a:lnTo>
                  <a:pt x="271438" y="0"/>
                </a:lnTo>
                <a:lnTo>
                  <a:pt x="443049" y="171611"/>
                </a:lnTo>
                <a:lnTo>
                  <a:pt x="271438" y="343222"/>
                </a:lnTo>
                <a:lnTo>
                  <a:pt x="271438" y="274578"/>
                </a:lnTo>
                <a:lnTo>
                  <a:pt x="0" y="274578"/>
                </a:lnTo>
                <a:lnTo>
                  <a:pt x="0" y="68644"/>
                </a:lnTo>
                <a:close/>
              </a:path>
            </a:pathLst>
          </a:custGeom>
          <a:solidFill>
            <a:schemeClr val="accent3"/>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68644" rIns="102967" bIns="68644" numCol="1" spcCol="1270" anchor="ctr" anchorCtr="0">
            <a:noAutofit/>
          </a:bodyPr>
          <a:lstStyle/>
          <a:p>
            <a:pPr lvl="0" algn="ctr" defTabSz="666750">
              <a:lnSpc>
                <a:spcPct val="90000"/>
              </a:lnSpc>
              <a:spcBef>
                <a:spcPct val="0"/>
              </a:spcBef>
              <a:spcAft>
                <a:spcPct val="35000"/>
              </a:spcAft>
            </a:pPr>
            <a:endParaRPr lang="en-US" sz="1500" kern="1200"/>
          </a:p>
        </p:txBody>
      </p:sp>
      <p:sp>
        <p:nvSpPr>
          <p:cNvPr id="44" name="Freeform 43"/>
          <p:cNvSpPr/>
          <p:nvPr/>
        </p:nvSpPr>
        <p:spPr>
          <a:xfrm>
            <a:off x="6933505" y="1537662"/>
            <a:ext cx="1482546" cy="1022086"/>
          </a:xfrm>
          <a:custGeom>
            <a:avLst/>
            <a:gdLst>
              <a:gd name="connsiteX0" fmla="*/ 0 w 1378565"/>
              <a:gd name="connsiteY0" fmla="*/ 95040 h 950400"/>
              <a:gd name="connsiteX1" fmla="*/ 27837 w 1378565"/>
              <a:gd name="connsiteY1" fmla="*/ 27837 h 950400"/>
              <a:gd name="connsiteX2" fmla="*/ 95040 w 1378565"/>
              <a:gd name="connsiteY2" fmla="*/ 1 h 950400"/>
              <a:gd name="connsiteX3" fmla="*/ 1283525 w 1378565"/>
              <a:gd name="connsiteY3" fmla="*/ 0 h 950400"/>
              <a:gd name="connsiteX4" fmla="*/ 1350728 w 1378565"/>
              <a:gd name="connsiteY4" fmla="*/ 27837 h 950400"/>
              <a:gd name="connsiteX5" fmla="*/ 1378564 w 1378565"/>
              <a:gd name="connsiteY5" fmla="*/ 95040 h 950400"/>
              <a:gd name="connsiteX6" fmla="*/ 1378565 w 1378565"/>
              <a:gd name="connsiteY6" fmla="*/ 855360 h 950400"/>
              <a:gd name="connsiteX7" fmla="*/ 1350728 w 1378565"/>
              <a:gd name="connsiteY7" fmla="*/ 922563 h 950400"/>
              <a:gd name="connsiteX8" fmla="*/ 1283525 w 1378565"/>
              <a:gd name="connsiteY8" fmla="*/ 950400 h 950400"/>
              <a:gd name="connsiteX9" fmla="*/ 95040 w 1378565"/>
              <a:gd name="connsiteY9" fmla="*/ 950400 h 950400"/>
              <a:gd name="connsiteX10" fmla="*/ 27837 w 1378565"/>
              <a:gd name="connsiteY10" fmla="*/ 922563 h 950400"/>
              <a:gd name="connsiteX11" fmla="*/ 0 w 1378565"/>
              <a:gd name="connsiteY11" fmla="*/ 855360 h 950400"/>
              <a:gd name="connsiteX12" fmla="*/ 0 w 1378565"/>
              <a:gd name="connsiteY12" fmla="*/ 95040 h 95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8565" h="950400">
                <a:moveTo>
                  <a:pt x="0" y="95040"/>
                </a:moveTo>
                <a:cubicBezTo>
                  <a:pt x="0" y="69834"/>
                  <a:pt x="10013" y="45660"/>
                  <a:pt x="27837" y="27837"/>
                </a:cubicBezTo>
                <a:cubicBezTo>
                  <a:pt x="45660" y="10014"/>
                  <a:pt x="69834" y="0"/>
                  <a:pt x="95040" y="1"/>
                </a:cubicBezTo>
                <a:lnTo>
                  <a:pt x="1283525" y="0"/>
                </a:lnTo>
                <a:cubicBezTo>
                  <a:pt x="1308731" y="0"/>
                  <a:pt x="1332905" y="10013"/>
                  <a:pt x="1350728" y="27837"/>
                </a:cubicBezTo>
                <a:cubicBezTo>
                  <a:pt x="1368551" y="45660"/>
                  <a:pt x="1378565" y="69834"/>
                  <a:pt x="1378564" y="95040"/>
                </a:cubicBezTo>
                <a:cubicBezTo>
                  <a:pt x="1378564" y="348480"/>
                  <a:pt x="1378565" y="601920"/>
                  <a:pt x="1378565" y="855360"/>
                </a:cubicBezTo>
                <a:cubicBezTo>
                  <a:pt x="1378565" y="880566"/>
                  <a:pt x="1368552" y="904740"/>
                  <a:pt x="1350728" y="922563"/>
                </a:cubicBezTo>
                <a:cubicBezTo>
                  <a:pt x="1332905" y="940386"/>
                  <a:pt x="1308731" y="950400"/>
                  <a:pt x="1283525" y="950400"/>
                </a:cubicBezTo>
                <a:lnTo>
                  <a:pt x="95040" y="950400"/>
                </a:lnTo>
                <a:cubicBezTo>
                  <a:pt x="69834" y="950400"/>
                  <a:pt x="45660" y="940387"/>
                  <a:pt x="27837" y="922563"/>
                </a:cubicBezTo>
                <a:cubicBezTo>
                  <a:pt x="10014" y="904740"/>
                  <a:pt x="0" y="880566"/>
                  <a:pt x="0" y="855360"/>
                </a:cubicBezTo>
                <a:lnTo>
                  <a:pt x="0" y="95040"/>
                </a:lnTo>
                <a:close/>
              </a:path>
            </a:pathLst>
          </a:cu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56464" tIns="156464" rIns="156464" bIns="482794" numCol="1" spcCol="1270" anchor="t" anchorCtr="0">
            <a:noAutofit/>
          </a:bodyPr>
          <a:lstStyle/>
          <a:p>
            <a:pPr lvl="0" algn="l" defTabSz="977900">
              <a:lnSpc>
                <a:spcPct val="90000"/>
              </a:lnSpc>
              <a:spcBef>
                <a:spcPct val="0"/>
              </a:spcBef>
              <a:spcAft>
                <a:spcPct val="35000"/>
              </a:spcAft>
            </a:pPr>
            <a:endParaRPr lang="en-US" sz="2200" kern="1200" dirty="0"/>
          </a:p>
        </p:txBody>
      </p:sp>
      <p:sp>
        <p:nvSpPr>
          <p:cNvPr id="46" name="Freeform 45"/>
          <p:cNvSpPr/>
          <p:nvPr/>
        </p:nvSpPr>
        <p:spPr>
          <a:xfrm>
            <a:off x="7237158" y="2130682"/>
            <a:ext cx="1482546" cy="1362780"/>
          </a:xfrm>
          <a:custGeom>
            <a:avLst/>
            <a:gdLst>
              <a:gd name="connsiteX0" fmla="*/ 0 w 1378565"/>
              <a:gd name="connsiteY0" fmla="*/ 126720 h 1267200"/>
              <a:gd name="connsiteX1" fmla="*/ 37116 w 1378565"/>
              <a:gd name="connsiteY1" fmla="*/ 37115 h 1267200"/>
              <a:gd name="connsiteX2" fmla="*/ 126721 w 1378565"/>
              <a:gd name="connsiteY2" fmla="*/ 0 h 1267200"/>
              <a:gd name="connsiteX3" fmla="*/ 1251845 w 1378565"/>
              <a:gd name="connsiteY3" fmla="*/ 0 h 1267200"/>
              <a:gd name="connsiteX4" fmla="*/ 1341450 w 1378565"/>
              <a:gd name="connsiteY4" fmla="*/ 37116 h 1267200"/>
              <a:gd name="connsiteX5" fmla="*/ 1378565 w 1378565"/>
              <a:gd name="connsiteY5" fmla="*/ 126721 h 1267200"/>
              <a:gd name="connsiteX6" fmla="*/ 1378565 w 1378565"/>
              <a:gd name="connsiteY6" fmla="*/ 1140480 h 1267200"/>
              <a:gd name="connsiteX7" fmla="*/ 1341450 w 1378565"/>
              <a:gd name="connsiteY7" fmla="*/ 1230085 h 1267200"/>
              <a:gd name="connsiteX8" fmla="*/ 1251845 w 1378565"/>
              <a:gd name="connsiteY8" fmla="*/ 1267200 h 1267200"/>
              <a:gd name="connsiteX9" fmla="*/ 126720 w 1378565"/>
              <a:gd name="connsiteY9" fmla="*/ 1267200 h 1267200"/>
              <a:gd name="connsiteX10" fmla="*/ 37115 w 1378565"/>
              <a:gd name="connsiteY10" fmla="*/ 1230084 h 1267200"/>
              <a:gd name="connsiteX11" fmla="*/ 0 w 1378565"/>
              <a:gd name="connsiteY11" fmla="*/ 1140479 h 1267200"/>
              <a:gd name="connsiteX12" fmla="*/ 0 w 1378565"/>
              <a:gd name="connsiteY12" fmla="*/ 126720 h 1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8565" h="1267200">
                <a:moveTo>
                  <a:pt x="0" y="126720"/>
                </a:moveTo>
                <a:cubicBezTo>
                  <a:pt x="0" y="93112"/>
                  <a:pt x="13351" y="60880"/>
                  <a:pt x="37116" y="37115"/>
                </a:cubicBezTo>
                <a:cubicBezTo>
                  <a:pt x="60881" y="13350"/>
                  <a:pt x="93112" y="0"/>
                  <a:pt x="126721" y="0"/>
                </a:cubicBezTo>
                <a:lnTo>
                  <a:pt x="1251845" y="0"/>
                </a:lnTo>
                <a:cubicBezTo>
                  <a:pt x="1285453" y="0"/>
                  <a:pt x="1317685" y="13351"/>
                  <a:pt x="1341450" y="37116"/>
                </a:cubicBezTo>
                <a:cubicBezTo>
                  <a:pt x="1365215" y="60881"/>
                  <a:pt x="1378565" y="93112"/>
                  <a:pt x="1378565" y="126721"/>
                </a:cubicBezTo>
                <a:lnTo>
                  <a:pt x="1378565" y="1140480"/>
                </a:lnTo>
                <a:cubicBezTo>
                  <a:pt x="1378565" y="1174088"/>
                  <a:pt x="1365214" y="1206320"/>
                  <a:pt x="1341450" y="1230085"/>
                </a:cubicBezTo>
                <a:cubicBezTo>
                  <a:pt x="1317685" y="1253850"/>
                  <a:pt x="1285454" y="1267200"/>
                  <a:pt x="1251845" y="1267200"/>
                </a:cubicBezTo>
                <a:lnTo>
                  <a:pt x="126720" y="1267200"/>
                </a:lnTo>
                <a:cubicBezTo>
                  <a:pt x="93112" y="1267200"/>
                  <a:pt x="60880" y="1253849"/>
                  <a:pt x="37115" y="1230084"/>
                </a:cubicBezTo>
                <a:cubicBezTo>
                  <a:pt x="13350" y="1206319"/>
                  <a:pt x="0" y="1174088"/>
                  <a:pt x="0" y="1140479"/>
                </a:cubicBezTo>
                <a:lnTo>
                  <a:pt x="0" y="126720"/>
                </a:lnTo>
                <a:close/>
              </a:path>
            </a:pathLst>
          </a:custGeom>
          <a:ln>
            <a:solidFill>
              <a:schemeClr val="accent4"/>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93579" tIns="193579" rIns="193579" bIns="193579" numCol="1" spcCol="1270" anchor="t" anchorCtr="0">
            <a:noAutofit/>
          </a:bodyPr>
          <a:lstStyle/>
          <a:p>
            <a:pPr marL="228600" lvl="1" indent="-228600" algn="l" defTabSz="977900">
              <a:lnSpc>
                <a:spcPct val="90000"/>
              </a:lnSpc>
              <a:spcBef>
                <a:spcPct val="0"/>
              </a:spcBef>
              <a:spcAft>
                <a:spcPct val="15000"/>
              </a:spcAft>
              <a:buChar char="••"/>
            </a:pPr>
            <a:endParaRPr lang="en-US" sz="2200" kern="1200" dirty="0"/>
          </a:p>
        </p:txBody>
      </p:sp>
      <p:sp>
        <p:nvSpPr>
          <p:cNvPr id="51" name="Freeform 66"/>
          <p:cNvSpPr>
            <a:spLocks noEditPoints="1"/>
          </p:cNvSpPr>
          <p:nvPr/>
        </p:nvSpPr>
        <p:spPr bwMode="auto">
          <a:xfrm>
            <a:off x="1318299" y="2568897"/>
            <a:ext cx="416372" cy="486350"/>
          </a:xfrm>
          <a:custGeom>
            <a:avLst/>
            <a:gdLst/>
            <a:ahLst/>
            <a:cxnLst>
              <a:cxn ang="0">
                <a:pos x="55" y="9"/>
              </a:cxn>
              <a:cxn ang="0">
                <a:pos x="55" y="14"/>
              </a:cxn>
              <a:cxn ang="0">
                <a:pos x="27" y="23"/>
              </a:cxn>
              <a:cxn ang="0">
                <a:pos x="0" y="14"/>
              </a:cxn>
              <a:cxn ang="0">
                <a:pos x="0" y="9"/>
              </a:cxn>
              <a:cxn ang="0">
                <a:pos x="27" y="0"/>
              </a:cxn>
              <a:cxn ang="0">
                <a:pos x="55" y="9"/>
              </a:cxn>
              <a:cxn ang="0">
                <a:pos x="55" y="21"/>
              </a:cxn>
              <a:cxn ang="0">
                <a:pos x="55" y="27"/>
              </a:cxn>
              <a:cxn ang="0">
                <a:pos x="27" y="37"/>
              </a:cxn>
              <a:cxn ang="0">
                <a:pos x="0" y="27"/>
              </a:cxn>
              <a:cxn ang="0">
                <a:pos x="0" y="21"/>
              </a:cxn>
              <a:cxn ang="0">
                <a:pos x="27" y="27"/>
              </a:cxn>
              <a:cxn ang="0">
                <a:pos x="55" y="21"/>
              </a:cxn>
              <a:cxn ang="0">
                <a:pos x="55" y="35"/>
              </a:cxn>
              <a:cxn ang="0">
                <a:pos x="55" y="41"/>
              </a:cxn>
              <a:cxn ang="0">
                <a:pos x="27" y="50"/>
              </a:cxn>
              <a:cxn ang="0">
                <a:pos x="0" y="41"/>
              </a:cxn>
              <a:cxn ang="0">
                <a:pos x="0" y="35"/>
              </a:cxn>
              <a:cxn ang="0">
                <a:pos x="27" y="41"/>
              </a:cxn>
              <a:cxn ang="0">
                <a:pos x="55" y="35"/>
              </a:cxn>
              <a:cxn ang="0">
                <a:pos x="55" y="49"/>
              </a:cxn>
              <a:cxn ang="0">
                <a:pos x="55" y="55"/>
              </a:cxn>
              <a:cxn ang="0">
                <a:pos x="27" y="64"/>
              </a:cxn>
              <a:cxn ang="0">
                <a:pos x="0" y="55"/>
              </a:cxn>
              <a:cxn ang="0">
                <a:pos x="0" y="49"/>
              </a:cxn>
              <a:cxn ang="0">
                <a:pos x="27" y="55"/>
              </a:cxn>
              <a:cxn ang="0">
                <a:pos x="55" y="49"/>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 name="Freeform 34"/>
          <p:cNvSpPr>
            <a:spLocks noEditPoints="1"/>
          </p:cNvSpPr>
          <p:nvPr/>
        </p:nvSpPr>
        <p:spPr bwMode="auto">
          <a:xfrm rot="5400000">
            <a:off x="3409497" y="2634360"/>
            <a:ext cx="450782" cy="355425"/>
          </a:xfrm>
          <a:custGeom>
            <a:avLst/>
            <a:gdLst/>
            <a:ahLst/>
            <a:cxnLst>
              <a:cxn ang="0">
                <a:pos x="72" y="54"/>
              </a:cxn>
              <a:cxn ang="0">
                <a:pos x="70" y="57"/>
              </a:cxn>
              <a:cxn ang="0">
                <a:pos x="3" y="57"/>
              </a:cxn>
              <a:cxn ang="0">
                <a:pos x="0" y="54"/>
              </a:cxn>
              <a:cxn ang="0">
                <a:pos x="0" y="49"/>
              </a:cxn>
              <a:cxn ang="0">
                <a:pos x="3" y="47"/>
              </a:cxn>
              <a:cxn ang="0">
                <a:pos x="70" y="47"/>
              </a:cxn>
              <a:cxn ang="0">
                <a:pos x="72" y="49"/>
              </a:cxn>
              <a:cxn ang="0">
                <a:pos x="72" y="54"/>
              </a:cxn>
              <a:cxn ang="0">
                <a:pos x="72" y="24"/>
              </a:cxn>
              <a:cxn ang="0">
                <a:pos x="70" y="26"/>
              </a:cxn>
              <a:cxn ang="0">
                <a:pos x="8" y="26"/>
              </a:cxn>
              <a:cxn ang="0">
                <a:pos x="6" y="24"/>
              </a:cxn>
              <a:cxn ang="0">
                <a:pos x="6" y="18"/>
              </a:cxn>
              <a:cxn ang="0">
                <a:pos x="8" y="16"/>
              </a:cxn>
              <a:cxn ang="0">
                <a:pos x="70" y="16"/>
              </a:cxn>
              <a:cxn ang="0">
                <a:pos x="72" y="18"/>
              </a:cxn>
              <a:cxn ang="0">
                <a:pos x="72" y="24"/>
              </a:cxn>
              <a:cxn ang="0">
                <a:pos x="72" y="39"/>
              </a:cxn>
              <a:cxn ang="0">
                <a:pos x="70" y="42"/>
              </a:cxn>
              <a:cxn ang="0">
                <a:pos x="18" y="42"/>
              </a:cxn>
              <a:cxn ang="0">
                <a:pos x="16" y="39"/>
              </a:cxn>
              <a:cxn ang="0">
                <a:pos x="16" y="34"/>
              </a:cxn>
              <a:cxn ang="0">
                <a:pos x="18" y="31"/>
              </a:cxn>
              <a:cxn ang="0">
                <a:pos x="70" y="31"/>
              </a:cxn>
              <a:cxn ang="0">
                <a:pos x="72" y="34"/>
              </a:cxn>
              <a:cxn ang="0">
                <a:pos x="72" y="39"/>
              </a:cxn>
              <a:cxn ang="0">
                <a:pos x="72" y="8"/>
              </a:cxn>
              <a:cxn ang="0">
                <a:pos x="70" y="11"/>
              </a:cxn>
              <a:cxn ang="0">
                <a:pos x="24" y="11"/>
              </a:cxn>
              <a:cxn ang="0">
                <a:pos x="21" y="8"/>
              </a:cxn>
              <a:cxn ang="0">
                <a:pos x="21" y="3"/>
              </a:cxn>
              <a:cxn ang="0">
                <a:pos x="24" y="0"/>
              </a:cxn>
              <a:cxn ang="0">
                <a:pos x="70" y="0"/>
              </a:cxn>
              <a:cxn ang="0">
                <a:pos x="72" y="3"/>
              </a:cxn>
              <a:cxn ang="0">
                <a:pos x="72" y="8"/>
              </a:cxn>
            </a:cxnLst>
            <a:rect l="0" t="0" r="r" b="b"/>
            <a:pathLst>
              <a:path w="72" h="57">
                <a:moveTo>
                  <a:pt x="72" y="54"/>
                </a:moveTo>
                <a:cubicBezTo>
                  <a:pt x="72" y="56"/>
                  <a:pt x="71" y="57"/>
                  <a:pt x="70" y="57"/>
                </a:cubicBezTo>
                <a:cubicBezTo>
                  <a:pt x="3" y="57"/>
                  <a:pt x="3" y="57"/>
                  <a:pt x="3" y="57"/>
                </a:cubicBezTo>
                <a:cubicBezTo>
                  <a:pt x="2" y="57"/>
                  <a:pt x="0" y="56"/>
                  <a:pt x="0" y="54"/>
                </a:cubicBezTo>
                <a:cubicBezTo>
                  <a:pt x="0" y="49"/>
                  <a:pt x="0" y="49"/>
                  <a:pt x="0" y="49"/>
                </a:cubicBezTo>
                <a:cubicBezTo>
                  <a:pt x="0" y="48"/>
                  <a:pt x="2" y="47"/>
                  <a:pt x="3" y="47"/>
                </a:cubicBezTo>
                <a:cubicBezTo>
                  <a:pt x="70" y="47"/>
                  <a:pt x="70" y="47"/>
                  <a:pt x="70" y="47"/>
                </a:cubicBezTo>
                <a:cubicBezTo>
                  <a:pt x="71" y="47"/>
                  <a:pt x="72" y="48"/>
                  <a:pt x="72" y="49"/>
                </a:cubicBezTo>
                <a:lnTo>
                  <a:pt x="72" y="54"/>
                </a:lnTo>
                <a:close/>
                <a:moveTo>
                  <a:pt x="72" y="24"/>
                </a:moveTo>
                <a:cubicBezTo>
                  <a:pt x="72" y="25"/>
                  <a:pt x="71" y="26"/>
                  <a:pt x="70" y="26"/>
                </a:cubicBezTo>
                <a:cubicBezTo>
                  <a:pt x="8" y="26"/>
                  <a:pt x="8" y="26"/>
                  <a:pt x="8" y="26"/>
                </a:cubicBezTo>
                <a:cubicBezTo>
                  <a:pt x="7" y="26"/>
                  <a:pt x="6" y="25"/>
                  <a:pt x="6" y="24"/>
                </a:cubicBezTo>
                <a:cubicBezTo>
                  <a:pt x="6" y="18"/>
                  <a:pt x="6" y="18"/>
                  <a:pt x="6" y="18"/>
                </a:cubicBezTo>
                <a:cubicBezTo>
                  <a:pt x="6" y="17"/>
                  <a:pt x="7" y="16"/>
                  <a:pt x="8" y="16"/>
                </a:cubicBezTo>
                <a:cubicBezTo>
                  <a:pt x="70" y="16"/>
                  <a:pt x="70" y="16"/>
                  <a:pt x="70" y="16"/>
                </a:cubicBezTo>
                <a:cubicBezTo>
                  <a:pt x="71" y="16"/>
                  <a:pt x="72" y="17"/>
                  <a:pt x="72" y="18"/>
                </a:cubicBezTo>
                <a:lnTo>
                  <a:pt x="72" y="24"/>
                </a:lnTo>
                <a:close/>
                <a:moveTo>
                  <a:pt x="72" y="39"/>
                </a:moveTo>
                <a:cubicBezTo>
                  <a:pt x="72" y="40"/>
                  <a:pt x="71" y="42"/>
                  <a:pt x="70" y="42"/>
                </a:cubicBezTo>
                <a:cubicBezTo>
                  <a:pt x="18" y="42"/>
                  <a:pt x="18" y="42"/>
                  <a:pt x="18" y="42"/>
                </a:cubicBezTo>
                <a:cubicBezTo>
                  <a:pt x="17" y="42"/>
                  <a:pt x="16" y="40"/>
                  <a:pt x="16" y="39"/>
                </a:cubicBezTo>
                <a:cubicBezTo>
                  <a:pt x="16" y="34"/>
                  <a:pt x="16" y="34"/>
                  <a:pt x="16" y="34"/>
                </a:cubicBezTo>
                <a:cubicBezTo>
                  <a:pt x="16" y="32"/>
                  <a:pt x="17" y="31"/>
                  <a:pt x="18" y="31"/>
                </a:cubicBezTo>
                <a:cubicBezTo>
                  <a:pt x="70" y="31"/>
                  <a:pt x="70" y="31"/>
                  <a:pt x="70" y="31"/>
                </a:cubicBezTo>
                <a:cubicBezTo>
                  <a:pt x="71" y="31"/>
                  <a:pt x="72" y="32"/>
                  <a:pt x="72" y="34"/>
                </a:cubicBezTo>
                <a:lnTo>
                  <a:pt x="72" y="39"/>
                </a:lnTo>
                <a:close/>
                <a:moveTo>
                  <a:pt x="72" y="8"/>
                </a:moveTo>
                <a:cubicBezTo>
                  <a:pt x="72" y="10"/>
                  <a:pt x="71" y="11"/>
                  <a:pt x="70" y="11"/>
                </a:cubicBezTo>
                <a:cubicBezTo>
                  <a:pt x="24" y="11"/>
                  <a:pt x="24" y="11"/>
                  <a:pt x="24" y="11"/>
                </a:cubicBezTo>
                <a:cubicBezTo>
                  <a:pt x="22" y="11"/>
                  <a:pt x="21" y="10"/>
                  <a:pt x="21" y="8"/>
                </a:cubicBezTo>
                <a:cubicBezTo>
                  <a:pt x="21" y="3"/>
                  <a:pt x="21" y="3"/>
                  <a:pt x="21" y="3"/>
                </a:cubicBezTo>
                <a:cubicBezTo>
                  <a:pt x="21" y="2"/>
                  <a:pt x="22" y="0"/>
                  <a:pt x="24" y="0"/>
                </a:cubicBezTo>
                <a:cubicBezTo>
                  <a:pt x="70" y="0"/>
                  <a:pt x="70" y="0"/>
                  <a:pt x="70" y="0"/>
                </a:cubicBezTo>
                <a:cubicBezTo>
                  <a:pt x="71" y="0"/>
                  <a:pt x="72" y="2"/>
                  <a:pt x="72" y="3"/>
                </a:cubicBezTo>
                <a:lnTo>
                  <a:pt x="72" y="8"/>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2"/>
          <p:cNvSpPr>
            <a:spLocks noEditPoints="1"/>
          </p:cNvSpPr>
          <p:nvPr/>
        </p:nvSpPr>
        <p:spPr bwMode="auto">
          <a:xfrm>
            <a:off x="5567505" y="2586699"/>
            <a:ext cx="447170" cy="450746"/>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55"/>
          <p:cNvSpPr>
            <a:spLocks/>
          </p:cNvSpPr>
          <p:nvPr/>
        </p:nvSpPr>
        <p:spPr bwMode="auto">
          <a:xfrm>
            <a:off x="7852600" y="2629052"/>
            <a:ext cx="366040" cy="366040"/>
          </a:xfrm>
          <a:custGeom>
            <a:avLst/>
            <a:gdLst/>
            <a:ahLst/>
            <a:cxnLst>
              <a:cxn ang="0">
                <a:pos x="31" y="62"/>
              </a:cxn>
              <a:cxn ang="0">
                <a:pos x="8" y="51"/>
              </a:cxn>
              <a:cxn ang="0">
                <a:pos x="8" y="49"/>
              </a:cxn>
              <a:cxn ang="0">
                <a:pos x="13" y="44"/>
              </a:cxn>
              <a:cxn ang="0">
                <a:pos x="14" y="43"/>
              </a:cxn>
              <a:cxn ang="0">
                <a:pos x="15" y="44"/>
              </a:cxn>
              <a:cxn ang="0">
                <a:pos x="31" y="52"/>
              </a:cxn>
              <a:cxn ang="0">
                <a:pos x="52" y="31"/>
              </a:cxn>
              <a:cxn ang="0">
                <a:pos x="31" y="11"/>
              </a:cxn>
              <a:cxn ang="0">
                <a:pos x="17" y="16"/>
              </a:cxn>
              <a:cxn ang="0">
                <a:pos x="23" y="22"/>
              </a:cxn>
              <a:cxn ang="0">
                <a:pos x="23" y="25"/>
              </a:cxn>
              <a:cxn ang="0">
                <a:pos x="21" y="26"/>
              </a:cxn>
              <a:cxn ang="0">
                <a:pos x="3" y="26"/>
              </a:cxn>
              <a:cxn ang="0">
                <a:pos x="0" y="24"/>
              </a:cxn>
              <a:cxn ang="0">
                <a:pos x="0" y="6"/>
              </a:cxn>
              <a:cxn ang="0">
                <a:pos x="2" y="3"/>
              </a:cxn>
              <a:cxn ang="0">
                <a:pos x="5" y="4"/>
              </a:cxn>
              <a:cxn ang="0">
                <a:pos x="10" y="9"/>
              </a:cxn>
              <a:cxn ang="0">
                <a:pos x="31" y="0"/>
              </a:cxn>
              <a:cxn ang="0">
                <a:pos x="62" y="31"/>
              </a:cxn>
              <a:cxn ang="0">
                <a:pos x="31" y="62"/>
              </a:cxn>
            </a:cxnLst>
            <a:rect l="0" t="0" r="r" b="b"/>
            <a:pathLst>
              <a:path w="62" h="62">
                <a:moveTo>
                  <a:pt x="31" y="62"/>
                </a:moveTo>
                <a:cubicBezTo>
                  <a:pt x="22" y="62"/>
                  <a:pt x="13" y="58"/>
                  <a:pt x="8" y="51"/>
                </a:cubicBezTo>
                <a:cubicBezTo>
                  <a:pt x="7" y="50"/>
                  <a:pt x="7" y="50"/>
                  <a:pt x="8" y="49"/>
                </a:cubicBezTo>
                <a:cubicBezTo>
                  <a:pt x="13" y="44"/>
                  <a:pt x="13" y="44"/>
                  <a:pt x="13" y="44"/>
                </a:cubicBezTo>
                <a:cubicBezTo>
                  <a:pt x="13" y="44"/>
                  <a:pt x="14" y="43"/>
                  <a:pt x="14" y="43"/>
                </a:cubicBezTo>
                <a:cubicBezTo>
                  <a:pt x="15" y="43"/>
                  <a:pt x="15" y="44"/>
                  <a:pt x="15" y="44"/>
                </a:cubicBezTo>
                <a:cubicBezTo>
                  <a:pt x="19" y="49"/>
                  <a:pt x="25" y="52"/>
                  <a:pt x="31" y="52"/>
                </a:cubicBezTo>
                <a:cubicBezTo>
                  <a:pt x="43" y="52"/>
                  <a:pt x="52" y="43"/>
                  <a:pt x="52" y="31"/>
                </a:cubicBezTo>
                <a:cubicBezTo>
                  <a:pt x="52" y="20"/>
                  <a:pt x="43" y="11"/>
                  <a:pt x="31" y="11"/>
                </a:cubicBezTo>
                <a:cubicBezTo>
                  <a:pt x="26" y="11"/>
                  <a:pt x="21" y="13"/>
                  <a:pt x="17" y="16"/>
                </a:cubicBezTo>
                <a:cubicBezTo>
                  <a:pt x="23" y="22"/>
                  <a:pt x="23" y="22"/>
                  <a:pt x="23" y="22"/>
                </a:cubicBezTo>
                <a:cubicBezTo>
                  <a:pt x="24" y="23"/>
                  <a:pt x="24" y="24"/>
                  <a:pt x="23" y="25"/>
                </a:cubicBezTo>
                <a:cubicBezTo>
                  <a:pt x="23" y="26"/>
                  <a:pt x="22" y="26"/>
                  <a:pt x="21" y="26"/>
                </a:cubicBezTo>
                <a:cubicBezTo>
                  <a:pt x="3" y="26"/>
                  <a:pt x="3" y="26"/>
                  <a:pt x="3" y="26"/>
                </a:cubicBezTo>
                <a:cubicBezTo>
                  <a:pt x="2" y="26"/>
                  <a:pt x="0" y="25"/>
                  <a:pt x="0" y="24"/>
                </a:cubicBezTo>
                <a:cubicBezTo>
                  <a:pt x="0" y="6"/>
                  <a:pt x="0" y="6"/>
                  <a:pt x="0" y="6"/>
                </a:cubicBezTo>
                <a:cubicBezTo>
                  <a:pt x="0" y="5"/>
                  <a:pt x="1" y="4"/>
                  <a:pt x="2" y="3"/>
                </a:cubicBezTo>
                <a:cubicBezTo>
                  <a:pt x="3" y="3"/>
                  <a:pt x="4" y="3"/>
                  <a:pt x="5" y="4"/>
                </a:cubicBezTo>
                <a:cubicBezTo>
                  <a:pt x="10" y="9"/>
                  <a:pt x="10" y="9"/>
                  <a:pt x="10" y="9"/>
                </a:cubicBezTo>
                <a:cubicBezTo>
                  <a:pt x="16" y="4"/>
                  <a:pt x="23" y="0"/>
                  <a:pt x="31" y="0"/>
                </a:cubicBezTo>
                <a:cubicBezTo>
                  <a:pt x="48" y="0"/>
                  <a:pt x="62" y="14"/>
                  <a:pt x="62" y="31"/>
                </a:cubicBezTo>
                <a:cubicBezTo>
                  <a:pt x="62" y="48"/>
                  <a:pt x="48" y="62"/>
                  <a:pt x="31" y="62"/>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TextBox 54"/>
          <p:cNvSpPr txBox="1"/>
          <p:nvPr/>
        </p:nvSpPr>
        <p:spPr>
          <a:xfrm>
            <a:off x="2415037" y="4068183"/>
            <a:ext cx="929742" cy="138499"/>
          </a:xfrm>
          <a:prstGeom prst="rect">
            <a:avLst/>
          </a:prstGeom>
          <a:noFill/>
        </p:spPr>
        <p:txBody>
          <a:bodyPr wrap="none" lIns="0" tIns="0" rIns="0" bIns="0" rtlCol="0" anchor="t">
            <a:spAutoFit/>
          </a:bodyPr>
          <a:lstStyle/>
          <a:p>
            <a:r>
              <a:rPr lang="en-US" sz="900" b="1" dirty="0" smtClean="0">
                <a:solidFill>
                  <a:schemeClr val="tx1">
                    <a:lumMod val="75000"/>
                    <a:lumOff val="25000"/>
                  </a:schemeClr>
                </a:solidFill>
              </a:rPr>
              <a:t>CONSTRUCTION</a:t>
            </a:r>
            <a:endParaRPr lang="en-US" sz="900" b="1" dirty="0">
              <a:solidFill>
                <a:schemeClr val="tx1">
                  <a:lumMod val="75000"/>
                  <a:lumOff val="25000"/>
                </a:schemeClr>
              </a:solidFill>
            </a:endParaRPr>
          </a:p>
        </p:txBody>
      </p:sp>
      <p:sp>
        <p:nvSpPr>
          <p:cNvPr id="57" name="Oval 56"/>
          <p:cNvSpPr>
            <a:spLocks noChangeAspect="1"/>
          </p:cNvSpPr>
          <p:nvPr/>
        </p:nvSpPr>
        <p:spPr>
          <a:xfrm>
            <a:off x="2195802" y="4047901"/>
            <a:ext cx="200183" cy="1944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TextBox 59"/>
          <p:cNvSpPr txBox="1"/>
          <p:nvPr/>
        </p:nvSpPr>
        <p:spPr>
          <a:xfrm>
            <a:off x="3768419" y="4068183"/>
            <a:ext cx="583493" cy="138499"/>
          </a:xfrm>
          <a:prstGeom prst="rect">
            <a:avLst/>
          </a:prstGeom>
          <a:noFill/>
        </p:spPr>
        <p:txBody>
          <a:bodyPr wrap="none" lIns="0" tIns="0" rIns="0" bIns="0" rtlCol="0" anchor="t">
            <a:spAutoFit/>
          </a:bodyPr>
          <a:lstStyle/>
          <a:p>
            <a:r>
              <a:rPr lang="en-US" sz="900" b="1" dirty="0" smtClean="0">
                <a:solidFill>
                  <a:schemeClr val="tx1">
                    <a:lumMod val="75000"/>
                    <a:lumOff val="25000"/>
                  </a:schemeClr>
                </a:solidFill>
              </a:rPr>
              <a:t>ANALYSIS</a:t>
            </a:r>
            <a:endParaRPr lang="en-US" sz="900" b="1" dirty="0">
              <a:solidFill>
                <a:schemeClr val="tx1">
                  <a:lumMod val="75000"/>
                  <a:lumOff val="25000"/>
                </a:schemeClr>
              </a:solidFill>
            </a:endParaRPr>
          </a:p>
        </p:txBody>
      </p:sp>
      <p:sp>
        <p:nvSpPr>
          <p:cNvPr id="62" name="Oval 61"/>
          <p:cNvSpPr>
            <a:spLocks noChangeAspect="1"/>
          </p:cNvSpPr>
          <p:nvPr/>
        </p:nvSpPr>
        <p:spPr>
          <a:xfrm>
            <a:off x="3548794" y="4047901"/>
            <a:ext cx="200183" cy="1944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Box 63"/>
          <p:cNvSpPr txBox="1"/>
          <p:nvPr/>
        </p:nvSpPr>
        <p:spPr>
          <a:xfrm>
            <a:off x="4814833" y="4075878"/>
            <a:ext cx="859210" cy="138499"/>
          </a:xfrm>
          <a:prstGeom prst="rect">
            <a:avLst/>
          </a:prstGeom>
          <a:noFill/>
        </p:spPr>
        <p:txBody>
          <a:bodyPr wrap="none" lIns="0" tIns="0" rIns="0" bIns="0" rtlCol="0" anchor="t">
            <a:spAutoFit/>
          </a:bodyPr>
          <a:lstStyle/>
          <a:p>
            <a:r>
              <a:rPr lang="en-US" sz="900" b="1" dirty="0" smtClean="0">
                <a:solidFill>
                  <a:schemeClr val="tx1">
                    <a:lumMod val="75000"/>
                    <a:lumOff val="25000"/>
                  </a:schemeClr>
                </a:solidFill>
              </a:rPr>
              <a:t>IMPROVEMENT</a:t>
            </a:r>
            <a:endParaRPr lang="en-US" sz="900" b="1" dirty="0">
              <a:solidFill>
                <a:schemeClr val="tx1">
                  <a:lumMod val="75000"/>
                  <a:lumOff val="25000"/>
                </a:schemeClr>
              </a:solidFill>
            </a:endParaRPr>
          </a:p>
        </p:txBody>
      </p:sp>
      <p:sp>
        <p:nvSpPr>
          <p:cNvPr id="65" name="Oval 64"/>
          <p:cNvSpPr>
            <a:spLocks noChangeAspect="1"/>
          </p:cNvSpPr>
          <p:nvPr/>
        </p:nvSpPr>
        <p:spPr>
          <a:xfrm>
            <a:off x="4557689" y="4047901"/>
            <a:ext cx="200183" cy="19445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p:cNvSpPr txBox="1"/>
          <p:nvPr/>
        </p:nvSpPr>
        <p:spPr>
          <a:xfrm>
            <a:off x="5944748" y="4075878"/>
            <a:ext cx="1090042" cy="138499"/>
          </a:xfrm>
          <a:prstGeom prst="rect">
            <a:avLst/>
          </a:prstGeom>
          <a:noFill/>
        </p:spPr>
        <p:txBody>
          <a:bodyPr wrap="none" lIns="0" tIns="0" rIns="0" bIns="0" rtlCol="0" anchor="t">
            <a:spAutoFit/>
          </a:bodyPr>
          <a:lstStyle/>
          <a:p>
            <a:r>
              <a:rPr lang="en-US" sz="900" b="1" dirty="0" smtClean="0">
                <a:solidFill>
                  <a:schemeClr val="tx1">
                    <a:lumMod val="75000"/>
                    <a:lumOff val="25000"/>
                  </a:schemeClr>
                </a:solidFill>
              </a:rPr>
              <a:t>RECONSTRUCTION</a:t>
            </a:r>
            <a:endParaRPr lang="en-US" sz="900" b="1" dirty="0">
              <a:solidFill>
                <a:schemeClr val="tx1">
                  <a:lumMod val="75000"/>
                  <a:lumOff val="25000"/>
                </a:schemeClr>
              </a:solidFill>
            </a:endParaRPr>
          </a:p>
        </p:txBody>
      </p:sp>
      <p:sp>
        <p:nvSpPr>
          <p:cNvPr id="67" name="Oval 66"/>
          <p:cNvSpPr>
            <a:spLocks noChangeAspect="1"/>
          </p:cNvSpPr>
          <p:nvPr/>
        </p:nvSpPr>
        <p:spPr>
          <a:xfrm>
            <a:off x="5723585" y="4047901"/>
            <a:ext cx="200183" cy="1944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 Placeholder 3"/>
          <p:cNvSpPr txBox="1">
            <a:spLocks/>
          </p:cNvSpPr>
          <p:nvPr/>
        </p:nvSpPr>
        <p:spPr>
          <a:xfrm>
            <a:off x="3022658" y="1683955"/>
            <a:ext cx="617157"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smtClean="0">
                <a:ln>
                  <a:noFill/>
                </a:ln>
                <a:solidFill>
                  <a:schemeClr val="bg1"/>
                </a:solidFill>
                <a:effectLst/>
                <a:uLnTx/>
                <a:uFillTx/>
                <a:latin typeface="+mn-lt"/>
                <a:ea typeface="+mn-ea"/>
                <a:cs typeface="+mn-cs"/>
              </a:rPr>
              <a:t>30%</a:t>
            </a:r>
          </a:p>
        </p:txBody>
      </p:sp>
      <p:sp>
        <p:nvSpPr>
          <p:cNvPr id="80" name="Text Placeholder 3"/>
          <p:cNvSpPr txBox="1">
            <a:spLocks/>
          </p:cNvSpPr>
          <p:nvPr/>
        </p:nvSpPr>
        <p:spPr>
          <a:xfrm>
            <a:off x="914252" y="1683955"/>
            <a:ext cx="617157"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smtClean="0">
                <a:ln>
                  <a:noFill/>
                </a:ln>
                <a:solidFill>
                  <a:schemeClr val="bg1"/>
                </a:solidFill>
                <a:effectLst/>
                <a:uLnTx/>
                <a:uFillTx/>
                <a:latin typeface="+mn-lt"/>
                <a:ea typeface="+mn-ea"/>
                <a:cs typeface="+mn-cs"/>
              </a:rPr>
              <a:t>50%</a:t>
            </a:r>
          </a:p>
        </p:txBody>
      </p:sp>
      <p:sp>
        <p:nvSpPr>
          <p:cNvPr id="81" name="Text Placeholder 3"/>
          <p:cNvSpPr txBox="1">
            <a:spLocks/>
          </p:cNvSpPr>
          <p:nvPr/>
        </p:nvSpPr>
        <p:spPr>
          <a:xfrm>
            <a:off x="5178859" y="1650038"/>
            <a:ext cx="617157"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smtClean="0">
                <a:ln>
                  <a:noFill/>
                </a:ln>
                <a:solidFill>
                  <a:schemeClr val="bg1"/>
                </a:solidFill>
                <a:effectLst/>
                <a:uLnTx/>
                <a:uFillTx/>
                <a:latin typeface="+mn-lt"/>
                <a:ea typeface="+mn-ea"/>
                <a:cs typeface="+mn-cs"/>
              </a:rPr>
              <a:t>60%</a:t>
            </a:r>
          </a:p>
        </p:txBody>
      </p:sp>
      <p:sp>
        <p:nvSpPr>
          <p:cNvPr id="82" name="Text Placeholder 3"/>
          <p:cNvSpPr txBox="1">
            <a:spLocks/>
          </p:cNvSpPr>
          <p:nvPr/>
        </p:nvSpPr>
        <p:spPr>
          <a:xfrm>
            <a:off x="7366200" y="1650038"/>
            <a:ext cx="617157"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smtClean="0">
                <a:ln>
                  <a:noFill/>
                </a:ln>
                <a:solidFill>
                  <a:schemeClr val="bg1"/>
                </a:solidFill>
                <a:effectLst/>
                <a:uLnTx/>
                <a:uFillTx/>
                <a:latin typeface="+mn-lt"/>
                <a:ea typeface="+mn-ea"/>
                <a:cs typeface="+mn-cs"/>
              </a:rPr>
              <a:t>70%</a:t>
            </a:r>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fltVal val="0"/>
                                          </p:val>
                                        </p:tav>
                                        <p:tav tm="100000">
                                          <p:val>
                                            <p:strVal val="#ppt_w"/>
                                          </p:val>
                                        </p:tav>
                                      </p:tavLst>
                                    </p:anim>
                                    <p:anim calcmode="lin" valueType="num">
                                      <p:cBhvr>
                                        <p:cTn id="8" dur="500" fill="hold"/>
                                        <p:tgtEl>
                                          <p:spTgt spid="32"/>
                                        </p:tgtEl>
                                        <p:attrNameLst>
                                          <p:attrName>ppt_h</p:attrName>
                                        </p:attrNameLst>
                                      </p:cBhvr>
                                      <p:tavLst>
                                        <p:tav tm="0">
                                          <p:val>
                                            <p:fltVal val="0"/>
                                          </p:val>
                                        </p:tav>
                                        <p:tav tm="100000">
                                          <p:val>
                                            <p:strVal val="#ppt_h"/>
                                          </p:val>
                                        </p:tav>
                                      </p:tavLst>
                                    </p:anim>
                                    <p:animEffect transition="in" filter="fade">
                                      <p:cBhvr>
                                        <p:cTn id="9" dur="500"/>
                                        <p:tgtEl>
                                          <p:spTgt spid="32"/>
                                        </p:tgtEl>
                                      </p:cBhvr>
                                    </p:animEffect>
                                  </p:childTnLst>
                                </p:cTn>
                              </p:par>
                            </p:childTnLst>
                          </p:cTn>
                        </p:par>
                        <p:par>
                          <p:cTn id="10" fill="hold">
                            <p:stCondLst>
                              <p:cond delay="500"/>
                            </p:stCondLst>
                            <p:childTnLst>
                              <p:par>
                                <p:cTn id="11" presetID="53" presetClass="entr" presetSubtype="0" fill="hold" grpId="0" nodeType="afterEffect">
                                  <p:stCondLst>
                                    <p:cond delay="0"/>
                                  </p:stCondLst>
                                  <p:childTnLst>
                                    <p:set>
                                      <p:cBhvr>
                                        <p:cTn id="12" dur="1" fill="hold">
                                          <p:stCondLst>
                                            <p:cond delay="0"/>
                                          </p:stCondLst>
                                        </p:cTn>
                                        <p:tgtEl>
                                          <p:spTgt spid="51"/>
                                        </p:tgtEl>
                                        <p:attrNameLst>
                                          <p:attrName>style.visibility</p:attrName>
                                        </p:attrNameLst>
                                      </p:cBhvr>
                                      <p:to>
                                        <p:strVal val="visible"/>
                                      </p:to>
                                    </p:set>
                                    <p:anim calcmode="lin" valueType="num">
                                      <p:cBhvr>
                                        <p:cTn id="13" dur="500" fill="hold"/>
                                        <p:tgtEl>
                                          <p:spTgt spid="51"/>
                                        </p:tgtEl>
                                        <p:attrNameLst>
                                          <p:attrName>ppt_w</p:attrName>
                                        </p:attrNameLst>
                                      </p:cBhvr>
                                      <p:tavLst>
                                        <p:tav tm="0">
                                          <p:val>
                                            <p:fltVal val="0"/>
                                          </p:val>
                                        </p:tav>
                                        <p:tav tm="100000">
                                          <p:val>
                                            <p:strVal val="#ppt_w"/>
                                          </p:val>
                                        </p:tav>
                                      </p:tavLst>
                                    </p:anim>
                                    <p:anim calcmode="lin" valueType="num">
                                      <p:cBhvr>
                                        <p:cTn id="14" dur="500" fill="hold"/>
                                        <p:tgtEl>
                                          <p:spTgt spid="51"/>
                                        </p:tgtEl>
                                        <p:attrNameLst>
                                          <p:attrName>ppt_h</p:attrName>
                                        </p:attrNameLst>
                                      </p:cBhvr>
                                      <p:tavLst>
                                        <p:tav tm="0">
                                          <p:val>
                                            <p:fltVal val="0"/>
                                          </p:val>
                                        </p:tav>
                                        <p:tav tm="100000">
                                          <p:val>
                                            <p:strVal val="#ppt_h"/>
                                          </p:val>
                                        </p:tav>
                                      </p:tavLst>
                                    </p:anim>
                                    <p:animEffect transition="in" filter="fade">
                                      <p:cBhvr>
                                        <p:cTn id="15" dur="500"/>
                                        <p:tgtEl>
                                          <p:spTgt spid="51"/>
                                        </p:tgtEl>
                                      </p:cBhvr>
                                    </p:animEffect>
                                  </p:childTnLst>
                                </p:cTn>
                              </p:par>
                            </p:childTnLst>
                          </p:cTn>
                        </p:par>
                        <p:par>
                          <p:cTn id="16" fill="hold">
                            <p:stCondLst>
                              <p:cond delay="1000"/>
                            </p:stCondLst>
                            <p:childTnLst>
                              <p:par>
                                <p:cTn id="17" presetID="2" presetClass="entr" presetSubtype="1" accel="50000" decel="50000"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ppt_x"/>
                                          </p:val>
                                        </p:tav>
                                        <p:tav tm="100000">
                                          <p:val>
                                            <p:strVal val="#ppt_x"/>
                                          </p:val>
                                        </p:tav>
                                      </p:tavLst>
                                    </p:anim>
                                    <p:anim calcmode="lin" valueType="num">
                                      <p:cBhvr additive="base">
                                        <p:cTn id="20" dur="500" fill="hold"/>
                                        <p:tgtEl>
                                          <p:spTgt spid="31"/>
                                        </p:tgtEl>
                                        <p:attrNameLst>
                                          <p:attrName>ppt_y</p:attrName>
                                        </p:attrNameLst>
                                      </p:cBhvr>
                                      <p:tavLst>
                                        <p:tav tm="0">
                                          <p:val>
                                            <p:strVal val="0-#ppt_h/2"/>
                                          </p:val>
                                        </p:tav>
                                        <p:tav tm="100000">
                                          <p:val>
                                            <p:strVal val="#ppt_y"/>
                                          </p:val>
                                        </p:tav>
                                      </p:tavLst>
                                    </p:anim>
                                  </p:childTnLst>
                                </p:cTn>
                              </p:par>
                            </p:childTnLst>
                          </p:cTn>
                        </p:par>
                        <p:par>
                          <p:cTn id="21" fill="hold">
                            <p:stCondLst>
                              <p:cond delay="1500"/>
                            </p:stCondLst>
                            <p:childTnLst>
                              <p:par>
                                <p:cTn id="22" presetID="53" presetClass="entr" presetSubtype="0" fill="hold" grpId="0" nodeType="afterEffect">
                                  <p:stCondLst>
                                    <p:cond delay="0"/>
                                  </p:stCondLst>
                                  <p:childTnLst>
                                    <p:set>
                                      <p:cBhvr>
                                        <p:cTn id="23" dur="1" fill="hold">
                                          <p:stCondLst>
                                            <p:cond delay="0"/>
                                          </p:stCondLst>
                                        </p:cTn>
                                        <p:tgtEl>
                                          <p:spTgt spid="80"/>
                                        </p:tgtEl>
                                        <p:attrNameLst>
                                          <p:attrName>style.visibility</p:attrName>
                                        </p:attrNameLst>
                                      </p:cBhvr>
                                      <p:to>
                                        <p:strVal val="visible"/>
                                      </p:to>
                                    </p:set>
                                    <p:anim calcmode="lin" valueType="num">
                                      <p:cBhvr>
                                        <p:cTn id="24" dur="500" fill="hold"/>
                                        <p:tgtEl>
                                          <p:spTgt spid="80"/>
                                        </p:tgtEl>
                                        <p:attrNameLst>
                                          <p:attrName>ppt_w</p:attrName>
                                        </p:attrNameLst>
                                      </p:cBhvr>
                                      <p:tavLst>
                                        <p:tav tm="0">
                                          <p:val>
                                            <p:fltVal val="0"/>
                                          </p:val>
                                        </p:tav>
                                        <p:tav tm="100000">
                                          <p:val>
                                            <p:strVal val="#ppt_w"/>
                                          </p:val>
                                        </p:tav>
                                      </p:tavLst>
                                    </p:anim>
                                    <p:anim calcmode="lin" valueType="num">
                                      <p:cBhvr>
                                        <p:cTn id="25" dur="500" fill="hold"/>
                                        <p:tgtEl>
                                          <p:spTgt spid="80"/>
                                        </p:tgtEl>
                                        <p:attrNameLst>
                                          <p:attrName>ppt_h</p:attrName>
                                        </p:attrNameLst>
                                      </p:cBhvr>
                                      <p:tavLst>
                                        <p:tav tm="0">
                                          <p:val>
                                            <p:fltVal val="0"/>
                                          </p:val>
                                        </p:tav>
                                        <p:tav tm="100000">
                                          <p:val>
                                            <p:strVal val="#ppt_h"/>
                                          </p:val>
                                        </p:tav>
                                      </p:tavLst>
                                    </p:anim>
                                    <p:animEffect transition="in" filter="fade">
                                      <p:cBhvr>
                                        <p:cTn id="26" dur="500"/>
                                        <p:tgtEl>
                                          <p:spTgt spid="80"/>
                                        </p:tgtEl>
                                      </p:cBhvr>
                                    </p:animEffect>
                                  </p:childTnLst>
                                </p:cTn>
                              </p:par>
                            </p:childTnLst>
                          </p:cTn>
                        </p:par>
                        <p:par>
                          <p:cTn id="27" fill="hold">
                            <p:stCondLst>
                              <p:cond delay="2000"/>
                            </p:stCondLst>
                            <p:childTnLst>
                              <p:par>
                                <p:cTn id="28" presetID="12" presetClass="entr" presetSubtype="8" fill="hold" grpId="0" nodeType="after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slide(fromLeft)">
                                      <p:cBhvr>
                                        <p:cTn id="30" dur="500"/>
                                        <p:tgtEl>
                                          <p:spTgt spid="33"/>
                                        </p:tgtEl>
                                      </p:cBhvr>
                                    </p:animEffect>
                                  </p:childTnLst>
                                </p:cTn>
                              </p:par>
                            </p:childTnLst>
                          </p:cTn>
                        </p:par>
                        <p:par>
                          <p:cTn id="31" fill="hold">
                            <p:stCondLst>
                              <p:cond delay="2500"/>
                            </p:stCondLst>
                            <p:childTnLst>
                              <p:par>
                                <p:cTn id="32" presetID="53" presetClass="entr" presetSubtype="0" fill="hold" grpId="0" nodeType="afterEffect">
                                  <p:stCondLst>
                                    <p:cond delay="0"/>
                                  </p:stCondLst>
                                  <p:childTnLst>
                                    <p:set>
                                      <p:cBhvr>
                                        <p:cTn id="33" dur="1" fill="hold">
                                          <p:stCondLst>
                                            <p:cond delay="0"/>
                                          </p:stCondLst>
                                        </p:cTn>
                                        <p:tgtEl>
                                          <p:spTgt spid="35"/>
                                        </p:tgtEl>
                                        <p:attrNameLst>
                                          <p:attrName>style.visibility</p:attrName>
                                        </p:attrNameLst>
                                      </p:cBhvr>
                                      <p:to>
                                        <p:strVal val="visible"/>
                                      </p:to>
                                    </p:set>
                                    <p:anim calcmode="lin" valueType="num">
                                      <p:cBhvr>
                                        <p:cTn id="34" dur="500" fill="hold"/>
                                        <p:tgtEl>
                                          <p:spTgt spid="35"/>
                                        </p:tgtEl>
                                        <p:attrNameLst>
                                          <p:attrName>ppt_w</p:attrName>
                                        </p:attrNameLst>
                                      </p:cBhvr>
                                      <p:tavLst>
                                        <p:tav tm="0">
                                          <p:val>
                                            <p:fltVal val="0"/>
                                          </p:val>
                                        </p:tav>
                                        <p:tav tm="100000">
                                          <p:val>
                                            <p:strVal val="#ppt_w"/>
                                          </p:val>
                                        </p:tav>
                                      </p:tavLst>
                                    </p:anim>
                                    <p:anim calcmode="lin" valueType="num">
                                      <p:cBhvr>
                                        <p:cTn id="35" dur="500" fill="hold"/>
                                        <p:tgtEl>
                                          <p:spTgt spid="35"/>
                                        </p:tgtEl>
                                        <p:attrNameLst>
                                          <p:attrName>ppt_h</p:attrName>
                                        </p:attrNameLst>
                                      </p:cBhvr>
                                      <p:tavLst>
                                        <p:tav tm="0">
                                          <p:val>
                                            <p:fltVal val="0"/>
                                          </p:val>
                                        </p:tav>
                                        <p:tav tm="100000">
                                          <p:val>
                                            <p:strVal val="#ppt_h"/>
                                          </p:val>
                                        </p:tav>
                                      </p:tavLst>
                                    </p:anim>
                                    <p:animEffect transition="in" filter="fade">
                                      <p:cBhvr>
                                        <p:cTn id="36" dur="500"/>
                                        <p:tgtEl>
                                          <p:spTgt spid="35"/>
                                        </p:tgtEl>
                                      </p:cBhvr>
                                    </p:animEffect>
                                  </p:childTnLst>
                                </p:cTn>
                              </p:par>
                            </p:childTnLst>
                          </p:cTn>
                        </p:par>
                        <p:par>
                          <p:cTn id="37" fill="hold">
                            <p:stCondLst>
                              <p:cond delay="3000"/>
                            </p:stCondLst>
                            <p:childTnLst>
                              <p:par>
                                <p:cTn id="38" presetID="53" presetClass="entr" presetSubtype="0" fill="hold" grpId="0" nodeType="afterEffect">
                                  <p:stCondLst>
                                    <p:cond delay="0"/>
                                  </p:stCondLst>
                                  <p:childTnLst>
                                    <p:set>
                                      <p:cBhvr>
                                        <p:cTn id="39" dur="1" fill="hold">
                                          <p:stCondLst>
                                            <p:cond delay="0"/>
                                          </p:stCondLst>
                                        </p:cTn>
                                        <p:tgtEl>
                                          <p:spTgt spid="52"/>
                                        </p:tgtEl>
                                        <p:attrNameLst>
                                          <p:attrName>style.visibility</p:attrName>
                                        </p:attrNameLst>
                                      </p:cBhvr>
                                      <p:to>
                                        <p:strVal val="visible"/>
                                      </p:to>
                                    </p:set>
                                    <p:anim calcmode="lin" valueType="num">
                                      <p:cBhvr>
                                        <p:cTn id="40" dur="500" fill="hold"/>
                                        <p:tgtEl>
                                          <p:spTgt spid="52"/>
                                        </p:tgtEl>
                                        <p:attrNameLst>
                                          <p:attrName>ppt_w</p:attrName>
                                        </p:attrNameLst>
                                      </p:cBhvr>
                                      <p:tavLst>
                                        <p:tav tm="0">
                                          <p:val>
                                            <p:fltVal val="0"/>
                                          </p:val>
                                        </p:tav>
                                        <p:tav tm="100000">
                                          <p:val>
                                            <p:strVal val="#ppt_w"/>
                                          </p:val>
                                        </p:tav>
                                      </p:tavLst>
                                    </p:anim>
                                    <p:anim calcmode="lin" valueType="num">
                                      <p:cBhvr>
                                        <p:cTn id="41" dur="500" fill="hold"/>
                                        <p:tgtEl>
                                          <p:spTgt spid="52"/>
                                        </p:tgtEl>
                                        <p:attrNameLst>
                                          <p:attrName>ppt_h</p:attrName>
                                        </p:attrNameLst>
                                      </p:cBhvr>
                                      <p:tavLst>
                                        <p:tav tm="0">
                                          <p:val>
                                            <p:fltVal val="0"/>
                                          </p:val>
                                        </p:tav>
                                        <p:tav tm="100000">
                                          <p:val>
                                            <p:strVal val="#ppt_h"/>
                                          </p:val>
                                        </p:tav>
                                      </p:tavLst>
                                    </p:anim>
                                    <p:animEffect transition="in" filter="fade">
                                      <p:cBhvr>
                                        <p:cTn id="42" dur="500"/>
                                        <p:tgtEl>
                                          <p:spTgt spid="52"/>
                                        </p:tgtEl>
                                      </p:cBhvr>
                                    </p:animEffect>
                                  </p:childTnLst>
                                </p:cTn>
                              </p:par>
                            </p:childTnLst>
                          </p:cTn>
                        </p:par>
                        <p:par>
                          <p:cTn id="43" fill="hold">
                            <p:stCondLst>
                              <p:cond delay="3500"/>
                            </p:stCondLst>
                            <p:childTnLst>
                              <p:par>
                                <p:cTn id="44" presetID="2" presetClass="entr" presetSubtype="1" accel="50000" decel="50000" fill="hold" grpId="0" nodeType="afterEffect">
                                  <p:stCondLst>
                                    <p:cond delay="0"/>
                                  </p:stCondLst>
                                  <p:childTnLst>
                                    <p:set>
                                      <p:cBhvr>
                                        <p:cTn id="45" dur="1" fill="hold">
                                          <p:stCondLst>
                                            <p:cond delay="0"/>
                                          </p:stCondLst>
                                        </p:cTn>
                                        <p:tgtEl>
                                          <p:spTgt spid="34"/>
                                        </p:tgtEl>
                                        <p:attrNameLst>
                                          <p:attrName>style.visibility</p:attrName>
                                        </p:attrNameLst>
                                      </p:cBhvr>
                                      <p:to>
                                        <p:strVal val="visible"/>
                                      </p:to>
                                    </p:set>
                                    <p:anim calcmode="lin" valueType="num">
                                      <p:cBhvr additive="base">
                                        <p:cTn id="46" dur="500" fill="hold"/>
                                        <p:tgtEl>
                                          <p:spTgt spid="34"/>
                                        </p:tgtEl>
                                        <p:attrNameLst>
                                          <p:attrName>ppt_x</p:attrName>
                                        </p:attrNameLst>
                                      </p:cBhvr>
                                      <p:tavLst>
                                        <p:tav tm="0">
                                          <p:val>
                                            <p:strVal val="#ppt_x"/>
                                          </p:val>
                                        </p:tav>
                                        <p:tav tm="100000">
                                          <p:val>
                                            <p:strVal val="#ppt_x"/>
                                          </p:val>
                                        </p:tav>
                                      </p:tavLst>
                                    </p:anim>
                                    <p:anim calcmode="lin" valueType="num">
                                      <p:cBhvr additive="base">
                                        <p:cTn id="47" dur="500" fill="hold"/>
                                        <p:tgtEl>
                                          <p:spTgt spid="34"/>
                                        </p:tgtEl>
                                        <p:attrNameLst>
                                          <p:attrName>ppt_y</p:attrName>
                                        </p:attrNameLst>
                                      </p:cBhvr>
                                      <p:tavLst>
                                        <p:tav tm="0">
                                          <p:val>
                                            <p:strVal val="0-#ppt_h/2"/>
                                          </p:val>
                                        </p:tav>
                                        <p:tav tm="100000">
                                          <p:val>
                                            <p:strVal val="#ppt_y"/>
                                          </p:val>
                                        </p:tav>
                                      </p:tavLst>
                                    </p:anim>
                                  </p:childTnLst>
                                </p:cTn>
                              </p:par>
                            </p:childTnLst>
                          </p:cTn>
                        </p:par>
                        <p:par>
                          <p:cTn id="48" fill="hold">
                            <p:stCondLst>
                              <p:cond delay="4000"/>
                            </p:stCondLst>
                            <p:childTnLst>
                              <p:par>
                                <p:cTn id="49" presetID="53" presetClass="entr" presetSubtype="0" fill="hold" grpId="0" nodeType="afterEffect">
                                  <p:stCondLst>
                                    <p:cond delay="0"/>
                                  </p:stCondLst>
                                  <p:childTnLst>
                                    <p:set>
                                      <p:cBhvr>
                                        <p:cTn id="50" dur="1" fill="hold">
                                          <p:stCondLst>
                                            <p:cond delay="0"/>
                                          </p:stCondLst>
                                        </p:cTn>
                                        <p:tgtEl>
                                          <p:spTgt spid="68"/>
                                        </p:tgtEl>
                                        <p:attrNameLst>
                                          <p:attrName>style.visibility</p:attrName>
                                        </p:attrNameLst>
                                      </p:cBhvr>
                                      <p:to>
                                        <p:strVal val="visible"/>
                                      </p:to>
                                    </p:set>
                                    <p:anim calcmode="lin" valueType="num">
                                      <p:cBhvr>
                                        <p:cTn id="51" dur="500" fill="hold"/>
                                        <p:tgtEl>
                                          <p:spTgt spid="68"/>
                                        </p:tgtEl>
                                        <p:attrNameLst>
                                          <p:attrName>ppt_w</p:attrName>
                                        </p:attrNameLst>
                                      </p:cBhvr>
                                      <p:tavLst>
                                        <p:tav tm="0">
                                          <p:val>
                                            <p:fltVal val="0"/>
                                          </p:val>
                                        </p:tav>
                                        <p:tav tm="100000">
                                          <p:val>
                                            <p:strVal val="#ppt_w"/>
                                          </p:val>
                                        </p:tav>
                                      </p:tavLst>
                                    </p:anim>
                                    <p:anim calcmode="lin" valueType="num">
                                      <p:cBhvr>
                                        <p:cTn id="52" dur="500" fill="hold"/>
                                        <p:tgtEl>
                                          <p:spTgt spid="68"/>
                                        </p:tgtEl>
                                        <p:attrNameLst>
                                          <p:attrName>ppt_h</p:attrName>
                                        </p:attrNameLst>
                                      </p:cBhvr>
                                      <p:tavLst>
                                        <p:tav tm="0">
                                          <p:val>
                                            <p:fltVal val="0"/>
                                          </p:val>
                                        </p:tav>
                                        <p:tav tm="100000">
                                          <p:val>
                                            <p:strVal val="#ppt_h"/>
                                          </p:val>
                                        </p:tav>
                                      </p:tavLst>
                                    </p:anim>
                                    <p:animEffect transition="in" filter="fade">
                                      <p:cBhvr>
                                        <p:cTn id="53" dur="500"/>
                                        <p:tgtEl>
                                          <p:spTgt spid="68"/>
                                        </p:tgtEl>
                                      </p:cBhvr>
                                    </p:animEffect>
                                  </p:childTnLst>
                                </p:cTn>
                              </p:par>
                            </p:childTnLst>
                          </p:cTn>
                        </p:par>
                        <p:par>
                          <p:cTn id="54" fill="hold">
                            <p:stCondLst>
                              <p:cond delay="4500"/>
                            </p:stCondLst>
                            <p:childTnLst>
                              <p:par>
                                <p:cTn id="55" presetID="12" presetClass="entr" presetSubtype="8" fill="hold" grpId="0" nodeType="afterEffect">
                                  <p:stCondLst>
                                    <p:cond delay="0"/>
                                  </p:stCondLst>
                                  <p:childTnLst>
                                    <p:set>
                                      <p:cBhvr>
                                        <p:cTn id="56" dur="1" fill="hold">
                                          <p:stCondLst>
                                            <p:cond delay="0"/>
                                          </p:stCondLst>
                                        </p:cTn>
                                        <p:tgtEl>
                                          <p:spTgt spid="36"/>
                                        </p:tgtEl>
                                        <p:attrNameLst>
                                          <p:attrName>style.visibility</p:attrName>
                                        </p:attrNameLst>
                                      </p:cBhvr>
                                      <p:to>
                                        <p:strVal val="visible"/>
                                      </p:to>
                                    </p:set>
                                    <p:animEffect transition="in" filter="slide(fromLeft)">
                                      <p:cBhvr>
                                        <p:cTn id="57" dur="500"/>
                                        <p:tgtEl>
                                          <p:spTgt spid="36"/>
                                        </p:tgtEl>
                                      </p:cBhvr>
                                    </p:animEffect>
                                  </p:childTnLst>
                                </p:cTn>
                              </p:par>
                            </p:childTnLst>
                          </p:cTn>
                        </p:par>
                        <p:par>
                          <p:cTn id="58" fill="hold">
                            <p:stCondLst>
                              <p:cond delay="5000"/>
                            </p:stCondLst>
                            <p:childTnLst>
                              <p:par>
                                <p:cTn id="59" presetID="53" presetClass="entr" presetSubtype="0" fill="hold" grpId="0" nodeType="afterEffect">
                                  <p:stCondLst>
                                    <p:cond delay="0"/>
                                  </p:stCondLst>
                                  <p:childTnLst>
                                    <p:set>
                                      <p:cBhvr>
                                        <p:cTn id="60" dur="1" fill="hold">
                                          <p:stCondLst>
                                            <p:cond delay="0"/>
                                          </p:stCondLst>
                                        </p:cTn>
                                        <p:tgtEl>
                                          <p:spTgt spid="38"/>
                                        </p:tgtEl>
                                        <p:attrNameLst>
                                          <p:attrName>style.visibility</p:attrName>
                                        </p:attrNameLst>
                                      </p:cBhvr>
                                      <p:to>
                                        <p:strVal val="visible"/>
                                      </p:to>
                                    </p:set>
                                    <p:anim calcmode="lin" valueType="num">
                                      <p:cBhvr>
                                        <p:cTn id="61" dur="500" fill="hold"/>
                                        <p:tgtEl>
                                          <p:spTgt spid="38"/>
                                        </p:tgtEl>
                                        <p:attrNameLst>
                                          <p:attrName>ppt_w</p:attrName>
                                        </p:attrNameLst>
                                      </p:cBhvr>
                                      <p:tavLst>
                                        <p:tav tm="0">
                                          <p:val>
                                            <p:fltVal val="0"/>
                                          </p:val>
                                        </p:tav>
                                        <p:tav tm="100000">
                                          <p:val>
                                            <p:strVal val="#ppt_w"/>
                                          </p:val>
                                        </p:tav>
                                      </p:tavLst>
                                    </p:anim>
                                    <p:anim calcmode="lin" valueType="num">
                                      <p:cBhvr>
                                        <p:cTn id="62" dur="500" fill="hold"/>
                                        <p:tgtEl>
                                          <p:spTgt spid="38"/>
                                        </p:tgtEl>
                                        <p:attrNameLst>
                                          <p:attrName>ppt_h</p:attrName>
                                        </p:attrNameLst>
                                      </p:cBhvr>
                                      <p:tavLst>
                                        <p:tav tm="0">
                                          <p:val>
                                            <p:fltVal val="0"/>
                                          </p:val>
                                        </p:tav>
                                        <p:tav tm="100000">
                                          <p:val>
                                            <p:strVal val="#ppt_h"/>
                                          </p:val>
                                        </p:tav>
                                      </p:tavLst>
                                    </p:anim>
                                    <p:animEffect transition="in" filter="fade">
                                      <p:cBhvr>
                                        <p:cTn id="63" dur="500"/>
                                        <p:tgtEl>
                                          <p:spTgt spid="38"/>
                                        </p:tgtEl>
                                      </p:cBhvr>
                                    </p:animEffect>
                                  </p:childTnLst>
                                </p:cTn>
                              </p:par>
                            </p:childTnLst>
                          </p:cTn>
                        </p:par>
                        <p:par>
                          <p:cTn id="64" fill="hold">
                            <p:stCondLst>
                              <p:cond delay="5500"/>
                            </p:stCondLst>
                            <p:childTnLst>
                              <p:par>
                                <p:cTn id="65" presetID="53" presetClass="entr" presetSubtype="0" fill="hold" grpId="0" nodeType="afterEffect">
                                  <p:stCondLst>
                                    <p:cond delay="0"/>
                                  </p:stCondLst>
                                  <p:childTnLst>
                                    <p:set>
                                      <p:cBhvr>
                                        <p:cTn id="66" dur="1" fill="hold">
                                          <p:stCondLst>
                                            <p:cond delay="0"/>
                                          </p:stCondLst>
                                        </p:cTn>
                                        <p:tgtEl>
                                          <p:spTgt spid="53"/>
                                        </p:tgtEl>
                                        <p:attrNameLst>
                                          <p:attrName>style.visibility</p:attrName>
                                        </p:attrNameLst>
                                      </p:cBhvr>
                                      <p:to>
                                        <p:strVal val="visible"/>
                                      </p:to>
                                    </p:set>
                                    <p:anim calcmode="lin" valueType="num">
                                      <p:cBhvr>
                                        <p:cTn id="67" dur="500" fill="hold"/>
                                        <p:tgtEl>
                                          <p:spTgt spid="53"/>
                                        </p:tgtEl>
                                        <p:attrNameLst>
                                          <p:attrName>ppt_w</p:attrName>
                                        </p:attrNameLst>
                                      </p:cBhvr>
                                      <p:tavLst>
                                        <p:tav tm="0">
                                          <p:val>
                                            <p:fltVal val="0"/>
                                          </p:val>
                                        </p:tav>
                                        <p:tav tm="100000">
                                          <p:val>
                                            <p:strVal val="#ppt_w"/>
                                          </p:val>
                                        </p:tav>
                                      </p:tavLst>
                                    </p:anim>
                                    <p:anim calcmode="lin" valueType="num">
                                      <p:cBhvr>
                                        <p:cTn id="68" dur="500" fill="hold"/>
                                        <p:tgtEl>
                                          <p:spTgt spid="53"/>
                                        </p:tgtEl>
                                        <p:attrNameLst>
                                          <p:attrName>ppt_h</p:attrName>
                                        </p:attrNameLst>
                                      </p:cBhvr>
                                      <p:tavLst>
                                        <p:tav tm="0">
                                          <p:val>
                                            <p:fltVal val="0"/>
                                          </p:val>
                                        </p:tav>
                                        <p:tav tm="100000">
                                          <p:val>
                                            <p:strVal val="#ppt_h"/>
                                          </p:val>
                                        </p:tav>
                                      </p:tavLst>
                                    </p:anim>
                                    <p:animEffect transition="in" filter="fade">
                                      <p:cBhvr>
                                        <p:cTn id="69" dur="500"/>
                                        <p:tgtEl>
                                          <p:spTgt spid="53"/>
                                        </p:tgtEl>
                                      </p:cBhvr>
                                    </p:animEffect>
                                  </p:childTnLst>
                                </p:cTn>
                              </p:par>
                            </p:childTnLst>
                          </p:cTn>
                        </p:par>
                        <p:par>
                          <p:cTn id="70" fill="hold">
                            <p:stCondLst>
                              <p:cond delay="6000"/>
                            </p:stCondLst>
                            <p:childTnLst>
                              <p:par>
                                <p:cTn id="71" presetID="2" presetClass="entr" presetSubtype="1" accel="50000" decel="50000" fill="hold" grpId="0" nodeType="afterEffect">
                                  <p:stCondLst>
                                    <p:cond delay="0"/>
                                  </p:stCondLst>
                                  <p:childTnLst>
                                    <p:set>
                                      <p:cBhvr>
                                        <p:cTn id="72" dur="1" fill="hold">
                                          <p:stCondLst>
                                            <p:cond delay="0"/>
                                          </p:stCondLst>
                                        </p:cTn>
                                        <p:tgtEl>
                                          <p:spTgt spid="37"/>
                                        </p:tgtEl>
                                        <p:attrNameLst>
                                          <p:attrName>style.visibility</p:attrName>
                                        </p:attrNameLst>
                                      </p:cBhvr>
                                      <p:to>
                                        <p:strVal val="visible"/>
                                      </p:to>
                                    </p:set>
                                    <p:anim calcmode="lin" valueType="num">
                                      <p:cBhvr additive="base">
                                        <p:cTn id="73" dur="500" fill="hold"/>
                                        <p:tgtEl>
                                          <p:spTgt spid="37"/>
                                        </p:tgtEl>
                                        <p:attrNameLst>
                                          <p:attrName>ppt_x</p:attrName>
                                        </p:attrNameLst>
                                      </p:cBhvr>
                                      <p:tavLst>
                                        <p:tav tm="0">
                                          <p:val>
                                            <p:strVal val="#ppt_x"/>
                                          </p:val>
                                        </p:tav>
                                        <p:tav tm="100000">
                                          <p:val>
                                            <p:strVal val="#ppt_x"/>
                                          </p:val>
                                        </p:tav>
                                      </p:tavLst>
                                    </p:anim>
                                    <p:anim calcmode="lin" valueType="num">
                                      <p:cBhvr additive="base">
                                        <p:cTn id="74" dur="500" fill="hold"/>
                                        <p:tgtEl>
                                          <p:spTgt spid="37"/>
                                        </p:tgtEl>
                                        <p:attrNameLst>
                                          <p:attrName>ppt_y</p:attrName>
                                        </p:attrNameLst>
                                      </p:cBhvr>
                                      <p:tavLst>
                                        <p:tav tm="0">
                                          <p:val>
                                            <p:strVal val="0-#ppt_h/2"/>
                                          </p:val>
                                        </p:tav>
                                        <p:tav tm="100000">
                                          <p:val>
                                            <p:strVal val="#ppt_y"/>
                                          </p:val>
                                        </p:tav>
                                      </p:tavLst>
                                    </p:anim>
                                  </p:childTnLst>
                                </p:cTn>
                              </p:par>
                            </p:childTnLst>
                          </p:cTn>
                        </p:par>
                        <p:par>
                          <p:cTn id="75" fill="hold">
                            <p:stCondLst>
                              <p:cond delay="6500"/>
                            </p:stCondLst>
                            <p:childTnLst>
                              <p:par>
                                <p:cTn id="76" presetID="53" presetClass="entr" presetSubtype="0" fill="hold" grpId="0" nodeType="afterEffect">
                                  <p:stCondLst>
                                    <p:cond delay="0"/>
                                  </p:stCondLst>
                                  <p:childTnLst>
                                    <p:set>
                                      <p:cBhvr>
                                        <p:cTn id="77" dur="1" fill="hold">
                                          <p:stCondLst>
                                            <p:cond delay="0"/>
                                          </p:stCondLst>
                                        </p:cTn>
                                        <p:tgtEl>
                                          <p:spTgt spid="81"/>
                                        </p:tgtEl>
                                        <p:attrNameLst>
                                          <p:attrName>style.visibility</p:attrName>
                                        </p:attrNameLst>
                                      </p:cBhvr>
                                      <p:to>
                                        <p:strVal val="visible"/>
                                      </p:to>
                                    </p:set>
                                    <p:anim calcmode="lin" valueType="num">
                                      <p:cBhvr>
                                        <p:cTn id="78" dur="500" fill="hold"/>
                                        <p:tgtEl>
                                          <p:spTgt spid="81"/>
                                        </p:tgtEl>
                                        <p:attrNameLst>
                                          <p:attrName>ppt_w</p:attrName>
                                        </p:attrNameLst>
                                      </p:cBhvr>
                                      <p:tavLst>
                                        <p:tav tm="0">
                                          <p:val>
                                            <p:fltVal val="0"/>
                                          </p:val>
                                        </p:tav>
                                        <p:tav tm="100000">
                                          <p:val>
                                            <p:strVal val="#ppt_w"/>
                                          </p:val>
                                        </p:tav>
                                      </p:tavLst>
                                    </p:anim>
                                    <p:anim calcmode="lin" valueType="num">
                                      <p:cBhvr>
                                        <p:cTn id="79" dur="500" fill="hold"/>
                                        <p:tgtEl>
                                          <p:spTgt spid="81"/>
                                        </p:tgtEl>
                                        <p:attrNameLst>
                                          <p:attrName>ppt_h</p:attrName>
                                        </p:attrNameLst>
                                      </p:cBhvr>
                                      <p:tavLst>
                                        <p:tav tm="0">
                                          <p:val>
                                            <p:fltVal val="0"/>
                                          </p:val>
                                        </p:tav>
                                        <p:tav tm="100000">
                                          <p:val>
                                            <p:strVal val="#ppt_h"/>
                                          </p:val>
                                        </p:tav>
                                      </p:tavLst>
                                    </p:anim>
                                    <p:animEffect transition="in" filter="fade">
                                      <p:cBhvr>
                                        <p:cTn id="80" dur="500"/>
                                        <p:tgtEl>
                                          <p:spTgt spid="81"/>
                                        </p:tgtEl>
                                      </p:cBhvr>
                                    </p:animEffect>
                                  </p:childTnLst>
                                </p:cTn>
                              </p:par>
                            </p:childTnLst>
                          </p:cTn>
                        </p:par>
                        <p:par>
                          <p:cTn id="81" fill="hold">
                            <p:stCondLst>
                              <p:cond delay="7000"/>
                            </p:stCondLst>
                            <p:childTnLst>
                              <p:par>
                                <p:cTn id="82" presetID="12" presetClass="entr" presetSubtype="8" fill="hold" grpId="0" nodeType="afterEffect">
                                  <p:stCondLst>
                                    <p:cond delay="0"/>
                                  </p:stCondLst>
                                  <p:childTnLst>
                                    <p:set>
                                      <p:cBhvr>
                                        <p:cTn id="83" dur="1" fill="hold">
                                          <p:stCondLst>
                                            <p:cond delay="0"/>
                                          </p:stCondLst>
                                        </p:cTn>
                                        <p:tgtEl>
                                          <p:spTgt spid="43"/>
                                        </p:tgtEl>
                                        <p:attrNameLst>
                                          <p:attrName>style.visibility</p:attrName>
                                        </p:attrNameLst>
                                      </p:cBhvr>
                                      <p:to>
                                        <p:strVal val="visible"/>
                                      </p:to>
                                    </p:set>
                                    <p:animEffect transition="in" filter="slide(fromLeft)">
                                      <p:cBhvr>
                                        <p:cTn id="84" dur="500"/>
                                        <p:tgtEl>
                                          <p:spTgt spid="43"/>
                                        </p:tgtEl>
                                      </p:cBhvr>
                                    </p:animEffect>
                                  </p:childTnLst>
                                </p:cTn>
                              </p:par>
                            </p:childTnLst>
                          </p:cTn>
                        </p:par>
                        <p:par>
                          <p:cTn id="85" fill="hold">
                            <p:stCondLst>
                              <p:cond delay="7500"/>
                            </p:stCondLst>
                            <p:childTnLst>
                              <p:par>
                                <p:cTn id="86" presetID="53" presetClass="entr" presetSubtype="0" fill="hold" grpId="0" nodeType="afterEffect">
                                  <p:stCondLst>
                                    <p:cond delay="0"/>
                                  </p:stCondLst>
                                  <p:childTnLst>
                                    <p:set>
                                      <p:cBhvr>
                                        <p:cTn id="87" dur="1" fill="hold">
                                          <p:stCondLst>
                                            <p:cond delay="0"/>
                                          </p:stCondLst>
                                        </p:cTn>
                                        <p:tgtEl>
                                          <p:spTgt spid="46"/>
                                        </p:tgtEl>
                                        <p:attrNameLst>
                                          <p:attrName>style.visibility</p:attrName>
                                        </p:attrNameLst>
                                      </p:cBhvr>
                                      <p:to>
                                        <p:strVal val="visible"/>
                                      </p:to>
                                    </p:set>
                                    <p:anim calcmode="lin" valueType="num">
                                      <p:cBhvr>
                                        <p:cTn id="88" dur="500" fill="hold"/>
                                        <p:tgtEl>
                                          <p:spTgt spid="46"/>
                                        </p:tgtEl>
                                        <p:attrNameLst>
                                          <p:attrName>ppt_w</p:attrName>
                                        </p:attrNameLst>
                                      </p:cBhvr>
                                      <p:tavLst>
                                        <p:tav tm="0">
                                          <p:val>
                                            <p:fltVal val="0"/>
                                          </p:val>
                                        </p:tav>
                                        <p:tav tm="100000">
                                          <p:val>
                                            <p:strVal val="#ppt_w"/>
                                          </p:val>
                                        </p:tav>
                                      </p:tavLst>
                                    </p:anim>
                                    <p:anim calcmode="lin" valueType="num">
                                      <p:cBhvr>
                                        <p:cTn id="89" dur="500" fill="hold"/>
                                        <p:tgtEl>
                                          <p:spTgt spid="46"/>
                                        </p:tgtEl>
                                        <p:attrNameLst>
                                          <p:attrName>ppt_h</p:attrName>
                                        </p:attrNameLst>
                                      </p:cBhvr>
                                      <p:tavLst>
                                        <p:tav tm="0">
                                          <p:val>
                                            <p:fltVal val="0"/>
                                          </p:val>
                                        </p:tav>
                                        <p:tav tm="100000">
                                          <p:val>
                                            <p:strVal val="#ppt_h"/>
                                          </p:val>
                                        </p:tav>
                                      </p:tavLst>
                                    </p:anim>
                                    <p:animEffect transition="in" filter="fade">
                                      <p:cBhvr>
                                        <p:cTn id="90" dur="500"/>
                                        <p:tgtEl>
                                          <p:spTgt spid="46"/>
                                        </p:tgtEl>
                                      </p:cBhvr>
                                    </p:animEffect>
                                  </p:childTnLst>
                                </p:cTn>
                              </p:par>
                            </p:childTnLst>
                          </p:cTn>
                        </p:par>
                        <p:par>
                          <p:cTn id="91" fill="hold">
                            <p:stCondLst>
                              <p:cond delay="8000"/>
                            </p:stCondLst>
                            <p:childTnLst>
                              <p:par>
                                <p:cTn id="92" presetID="53" presetClass="entr" presetSubtype="0" fill="hold" grpId="0" nodeType="afterEffect">
                                  <p:stCondLst>
                                    <p:cond delay="0"/>
                                  </p:stCondLst>
                                  <p:childTnLst>
                                    <p:set>
                                      <p:cBhvr>
                                        <p:cTn id="93" dur="1" fill="hold">
                                          <p:stCondLst>
                                            <p:cond delay="0"/>
                                          </p:stCondLst>
                                        </p:cTn>
                                        <p:tgtEl>
                                          <p:spTgt spid="54"/>
                                        </p:tgtEl>
                                        <p:attrNameLst>
                                          <p:attrName>style.visibility</p:attrName>
                                        </p:attrNameLst>
                                      </p:cBhvr>
                                      <p:to>
                                        <p:strVal val="visible"/>
                                      </p:to>
                                    </p:set>
                                    <p:anim calcmode="lin" valueType="num">
                                      <p:cBhvr>
                                        <p:cTn id="94" dur="500" fill="hold"/>
                                        <p:tgtEl>
                                          <p:spTgt spid="54"/>
                                        </p:tgtEl>
                                        <p:attrNameLst>
                                          <p:attrName>ppt_w</p:attrName>
                                        </p:attrNameLst>
                                      </p:cBhvr>
                                      <p:tavLst>
                                        <p:tav tm="0">
                                          <p:val>
                                            <p:fltVal val="0"/>
                                          </p:val>
                                        </p:tav>
                                        <p:tav tm="100000">
                                          <p:val>
                                            <p:strVal val="#ppt_w"/>
                                          </p:val>
                                        </p:tav>
                                      </p:tavLst>
                                    </p:anim>
                                    <p:anim calcmode="lin" valueType="num">
                                      <p:cBhvr>
                                        <p:cTn id="95" dur="500" fill="hold"/>
                                        <p:tgtEl>
                                          <p:spTgt spid="54"/>
                                        </p:tgtEl>
                                        <p:attrNameLst>
                                          <p:attrName>ppt_h</p:attrName>
                                        </p:attrNameLst>
                                      </p:cBhvr>
                                      <p:tavLst>
                                        <p:tav tm="0">
                                          <p:val>
                                            <p:fltVal val="0"/>
                                          </p:val>
                                        </p:tav>
                                        <p:tav tm="100000">
                                          <p:val>
                                            <p:strVal val="#ppt_h"/>
                                          </p:val>
                                        </p:tav>
                                      </p:tavLst>
                                    </p:anim>
                                    <p:animEffect transition="in" filter="fade">
                                      <p:cBhvr>
                                        <p:cTn id="96" dur="500"/>
                                        <p:tgtEl>
                                          <p:spTgt spid="54"/>
                                        </p:tgtEl>
                                      </p:cBhvr>
                                    </p:animEffect>
                                  </p:childTnLst>
                                </p:cTn>
                              </p:par>
                            </p:childTnLst>
                          </p:cTn>
                        </p:par>
                        <p:par>
                          <p:cTn id="97" fill="hold">
                            <p:stCondLst>
                              <p:cond delay="8500"/>
                            </p:stCondLst>
                            <p:childTnLst>
                              <p:par>
                                <p:cTn id="98" presetID="2" presetClass="entr" presetSubtype="1" accel="50000" decel="50000" fill="hold" grpId="0" nodeType="afterEffect">
                                  <p:stCondLst>
                                    <p:cond delay="0"/>
                                  </p:stCondLst>
                                  <p:childTnLst>
                                    <p:set>
                                      <p:cBhvr>
                                        <p:cTn id="99" dur="1" fill="hold">
                                          <p:stCondLst>
                                            <p:cond delay="0"/>
                                          </p:stCondLst>
                                        </p:cTn>
                                        <p:tgtEl>
                                          <p:spTgt spid="44"/>
                                        </p:tgtEl>
                                        <p:attrNameLst>
                                          <p:attrName>style.visibility</p:attrName>
                                        </p:attrNameLst>
                                      </p:cBhvr>
                                      <p:to>
                                        <p:strVal val="visible"/>
                                      </p:to>
                                    </p:set>
                                    <p:anim calcmode="lin" valueType="num">
                                      <p:cBhvr additive="base">
                                        <p:cTn id="100" dur="500" fill="hold"/>
                                        <p:tgtEl>
                                          <p:spTgt spid="44"/>
                                        </p:tgtEl>
                                        <p:attrNameLst>
                                          <p:attrName>ppt_x</p:attrName>
                                        </p:attrNameLst>
                                      </p:cBhvr>
                                      <p:tavLst>
                                        <p:tav tm="0">
                                          <p:val>
                                            <p:strVal val="#ppt_x"/>
                                          </p:val>
                                        </p:tav>
                                        <p:tav tm="100000">
                                          <p:val>
                                            <p:strVal val="#ppt_x"/>
                                          </p:val>
                                        </p:tav>
                                      </p:tavLst>
                                    </p:anim>
                                    <p:anim calcmode="lin" valueType="num">
                                      <p:cBhvr additive="base">
                                        <p:cTn id="101" dur="500" fill="hold"/>
                                        <p:tgtEl>
                                          <p:spTgt spid="44"/>
                                        </p:tgtEl>
                                        <p:attrNameLst>
                                          <p:attrName>ppt_y</p:attrName>
                                        </p:attrNameLst>
                                      </p:cBhvr>
                                      <p:tavLst>
                                        <p:tav tm="0">
                                          <p:val>
                                            <p:strVal val="0-#ppt_h/2"/>
                                          </p:val>
                                        </p:tav>
                                        <p:tav tm="100000">
                                          <p:val>
                                            <p:strVal val="#ppt_y"/>
                                          </p:val>
                                        </p:tav>
                                      </p:tavLst>
                                    </p:anim>
                                  </p:childTnLst>
                                </p:cTn>
                              </p:par>
                            </p:childTnLst>
                          </p:cTn>
                        </p:par>
                        <p:par>
                          <p:cTn id="102" fill="hold">
                            <p:stCondLst>
                              <p:cond delay="9000"/>
                            </p:stCondLst>
                            <p:childTnLst>
                              <p:par>
                                <p:cTn id="103" presetID="53" presetClass="entr" presetSubtype="0" fill="hold" grpId="0" nodeType="afterEffect">
                                  <p:stCondLst>
                                    <p:cond delay="0"/>
                                  </p:stCondLst>
                                  <p:childTnLst>
                                    <p:set>
                                      <p:cBhvr>
                                        <p:cTn id="104" dur="1" fill="hold">
                                          <p:stCondLst>
                                            <p:cond delay="0"/>
                                          </p:stCondLst>
                                        </p:cTn>
                                        <p:tgtEl>
                                          <p:spTgt spid="82"/>
                                        </p:tgtEl>
                                        <p:attrNameLst>
                                          <p:attrName>style.visibility</p:attrName>
                                        </p:attrNameLst>
                                      </p:cBhvr>
                                      <p:to>
                                        <p:strVal val="visible"/>
                                      </p:to>
                                    </p:set>
                                    <p:anim calcmode="lin" valueType="num">
                                      <p:cBhvr>
                                        <p:cTn id="105" dur="500" fill="hold"/>
                                        <p:tgtEl>
                                          <p:spTgt spid="82"/>
                                        </p:tgtEl>
                                        <p:attrNameLst>
                                          <p:attrName>ppt_w</p:attrName>
                                        </p:attrNameLst>
                                      </p:cBhvr>
                                      <p:tavLst>
                                        <p:tav tm="0">
                                          <p:val>
                                            <p:fltVal val="0"/>
                                          </p:val>
                                        </p:tav>
                                        <p:tav tm="100000">
                                          <p:val>
                                            <p:strVal val="#ppt_w"/>
                                          </p:val>
                                        </p:tav>
                                      </p:tavLst>
                                    </p:anim>
                                    <p:anim calcmode="lin" valueType="num">
                                      <p:cBhvr>
                                        <p:cTn id="106" dur="500" fill="hold"/>
                                        <p:tgtEl>
                                          <p:spTgt spid="82"/>
                                        </p:tgtEl>
                                        <p:attrNameLst>
                                          <p:attrName>ppt_h</p:attrName>
                                        </p:attrNameLst>
                                      </p:cBhvr>
                                      <p:tavLst>
                                        <p:tav tm="0">
                                          <p:val>
                                            <p:fltVal val="0"/>
                                          </p:val>
                                        </p:tav>
                                        <p:tav tm="100000">
                                          <p:val>
                                            <p:strVal val="#ppt_h"/>
                                          </p:val>
                                        </p:tav>
                                      </p:tavLst>
                                    </p:anim>
                                    <p:animEffect transition="in" filter="fade">
                                      <p:cBhvr>
                                        <p:cTn id="107" dur="500"/>
                                        <p:tgtEl>
                                          <p:spTgt spid="82"/>
                                        </p:tgtEl>
                                      </p:cBhvr>
                                    </p:animEffect>
                                  </p:childTnLst>
                                </p:cTn>
                              </p:par>
                            </p:childTnLst>
                          </p:cTn>
                        </p:par>
                        <p:par>
                          <p:cTn id="108" fill="hold">
                            <p:stCondLst>
                              <p:cond delay="9500"/>
                            </p:stCondLst>
                            <p:childTnLst>
                              <p:par>
                                <p:cTn id="109" presetID="53" presetClass="entr" presetSubtype="0" fill="hold" grpId="0" nodeType="afterEffect">
                                  <p:stCondLst>
                                    <p:cond delay="0"/>
                                  </p:stCondLst>
                                  <p:childTnLst>
                                    <p:set>
                                      <p:cBhvr>
                                        <p:cTn id="110" dur="1" fill="hold">
                                          <p:stCondLst>
                                            <p:cond delay="0"/>
                                          </p:stCondLst>
                                        </p:cTn>
                                        <p:tgtEl>
                                          <p:spTgt spid="57"/>
                                        </p:tgtEl>
                                        <p:attrNameLst>
                                          <p:attrName>style.visibility</p:attrName>
                                        </p:attrNameLst>
                                      </p:cBhvr>
                                      <p:to>
                                        <p:strVal val="visible"/>
                                      </p:to>
                                    </p:set>
                                    <p:anim calcmode="lin" valueType="num">
                                      <p:cBhvr>
                                        <p:cTn id="111" dur="500" fill="hold"/>
                                        <p:tgtEl>
                                          <p:spTgt spid="57"/>
                                        </p:tgtEl>
                                        <p:attrNameLst>
                                          <p:attrName>ppt_w</p:attrName>
                                        </p:attrNameLst>
                                      </p:cBhvr>
                                      <p:tavLst>
                                        <p:tav tm="0">
                                          <p:val>
                                            <p:fltVal val="0"/>
                                          </p:val>
                                        </p:tav>
                                        <p:tav tm="100000">
                                          <p:val>
                                            <p:strVal val="#ppt_w"/>
                                          </p:val>
                                        </p:tav>
                                      </p:tavLst>
                                    </p:anim>
                                    <p:anim calcmode="lin" valueType="num">
                                      <p:cBhvr>
                                        <p:cTn id="112" dur="500" fill="hold"/>
                                        <p:tgtEl>
                                          <p:spTgt spid="57"/>
                                        </p:tgtEl>
                                        <p:attrNameLst>
                                          <p:attrName>ppt_h</p:attrName>
                                        </p:attrNameLst>
                                      </p:cBhvr>
                                      <p:tavLst>
                                        <p:tav tm="0">
                                          <p:val>
                                            <p:fltVal val="0"/>
                                          </p:val>
                                        </p:tav>
                                        <p:tav tm="100000">
                                          <p:val>
                                            <p:strVal val="#ppt_h"/>
                                          </p:val>
                                        </p:tav>
                                      </p:tavLst>
                                    </p:anim>
                                    <p:animEffect transition="in" filter="fade">
                                      <p:cBhvr>
                                        <p:cTn id="113" dur="500"/>
                                        <p:tgtEl>
                                          <p:spTgt spid="57"/>
                                        </p:tgtEl>
                                      </p:cBhvr>
                                    </p:animEffect>
                                  </p:childTnLst>
                                </p:cTn>
                              </p:par>
                              <p:par>
                                <p:cTn id="114" presetID="2" presetClass="entr" presetSubtype="4" accel="50000" decel="50000" fill="hold" grpId="0" nodeType="withEffect">
                                  <p:stCondLst>
                                    <p:cond delay="0"/>
                                  </p:stCondLst>
                                  <p:childTnLst>
                                    <p:set>
                                      <p:cBhvr>
                                        <p:cTn id="115" dur="1" fill="hold">
                                          <p:stCondLst>
                                            <p:cond delay="0"/>
                                          </p:stCondLst>
                                        </p:cTn>
                                        <p:tgtEl>
                                          <p:spTgt spid="55"/>
                                        </p:tgtEl>
                                        <p:attrNameLst>
                                          <p:attrName>style.visibility</p:attrName>
                                        </p:attrNameLst>
                                      </p:cBhvr>
                                      <p:to>
                                        <p:strVal val="visible"/>
                                      </p:to>
                                    </p:set>
                                    <p:anim calcmode="lin" valueType="num">
                                      <p:cBhvr additive="base">
                                        <p:cTn id="116" dur="500" fill="hold"/>
                                        <p:tgtEl>
                                          <p:spTgt spid="55"/>
                                        </p:tgtEl>
                                        <p:attrNameLst>
                                          <p:attrName>ppt_x</p:attrName>
                                        </p:attrNameLst>
                                      </p:cBhvr>
                                      <p:tavLst>
                                        <p:tav tm="0">
                                          <p:val>
                                            <p:strVal val="#ppt_x"/>
                                          </p:val>
                                        </p:tav>
                                        <p:tav tm="100000">
                                          <p:val>
                                            <p:strVal val="#ppt_x"/>
                                          </p:val>
                                        </p:tav>
                                      </p:tavLst>
                                    </p:anim>
                                    <p:anim calcmode="lin" valueType="num">
                                      <p:cBhvr additive="base">
                                        <p:cTn id="117" dur="500" fill="hold"/>
                                        <p:tgtEl>
                                          <p:spTgt spid="55"/>
                                        </p:tgtEl>
                                        <p:attrNameLst>
                                          <p:attrName>ppt_y</p:attrName>
                                        </p:attrNameLst>
                                      </p:cBhvr>
                                      <p:tavLst>
                                        <p:tav tm="0">
                                          <p:val>
                                            <p:strVal val="1+#ppt_h/2"/>
                                          </p:val>
                                        </p:tav>
                                        <p:tav tm="100000">
                                          <p:val>
                                            <p:strVal val="#ppt_y"/>
                                          </p:val>
                                        </p:tav>
                                      </p:tavLst>
                                    </p:anim>
                                  </p:childTnLst>
                                </p:cTn>
                              </p:par>
                            </p:childTnLst>
                          </p:cTn>
                        </p:par>
                        <p:par>
                          <p:cTn id="118" fill="hold">
                            <p:stCondLst>
                              <p:cond delay="10000"/>
                            </p:stCondLst>
                            <p:childTnLst>
                              <p:par>
                                <p:cTn id="119" presetID="53" presetClass="entr" presetSubtype="0" fill="hold" grpId="0" nodeType="afterEffect">
                                  <p:stCondLst>
                                    <p:cond delay="0"/>
                                  </p:stCondLst>
                                  <p:childTnLst>
                                    <p:set>
                                      <p:cBhvr>
                                        <p:cTn id="120" dur="1" fill="hold">
                                          <p:stCondLst>
                                            <p:cond delay="0"/>
                                          </p:stCondLst>
                                        </p:cTn>
                                        <p:tgtEl>
                                          <p:spTgt spid="62"/>
                                        </p:tgtEl>
                                        <p:attrNameLst>
                                          <p:attrName>style.visibility</p:attrName>
                                        </p:attrNameLst>
                                      </p:cBhvr>
                                      <p:to>
                                        <p:strVal val="visible"/>
                                      </p:to>
                                    </p:set>
                                    <p:anim calcmode="lin" valueType="num">
                                      <p:cBhvr>
                                        <p:cTn id="121" dur="500" fill="hold"/>
                                        <p:tgtEl>
                                          <p:spTgt spid="62"/>
                                        </p:tgtEl>
                                        <p:attrNameLst>
                                          <p:attrName>ppt_w</p:attrName>
                                        </p:attrNameLst>
                                      </p:cBhvr>
                                      <p:tavLst>
                                        <p:tav tm="0">
                                          <p:val>
                                            <p:fltVal val="0"/>
                                          </p:val>
                                        </p:tav>
                                        <p:tav tm="100000">
                                          <p:val>
                                            <p:strVal val="#ppt_w"/>
                                          </p:val>
                                        </p:tav>
                                      </p:tavLst>
                                    </p:anim>
                                    <p:anim calcmode="lin" valueType="num">
                                      <p:cBhvr>
                                        <p:cTn id="122" dur="500" fill="hold"/>
                                        <p:tgtEl>
                                          <p:spTgt spid="62"/>
                                        </p:tgtEl>
                                        <p:attrNameLst>
                                          <p:attrName>ppt_h</p:attrName>
                                        </p:attrNameLst>
                                      </p:cBhvr>
                                      <p:tavLst>
                                        <p:tav tm="0">
                                          <p:val>
                                            <p:fltVal val="0"/>
                                          </p:val>
                                        </p:tav>
                                        <p:tav tm="100000">
                                          <p:val>
                                            <p:strVal val="#ppt_h"/>
                                          </p:val>
                                        </p:tav>
                                      </p:tavLst>
                                    </p:anim>
                                    <p:animEffect transition="in" filter="fade">
                                      <p:cBhvr>
                                        <p:cTn id="123" dur="500"/>
                                        <p:tgtEl>
                                          <p:spTgt spid="62"/>
                                        </p:tgtEl>
                                      </p:cBhvr>
                                    </p:animEffect>
                                  </p:childTnLst>
                                </p:cTn>
                              </p:par>
                              <p:par>
                                <p:cTn id="124" presetID="2" presetClass="entr" presetSubtype="4" accel="50000" decel="50000" fill="hold" grpId="0" nodeType="withEffect">
                                  <p:stCondLst>
                                    <p:cond delay="0"/>
                                  </p:stCondLst>
                                  <p:childTnLst>
                                    <p:set>
                                      <p:cBhvr>
                                        <p:cTn id="125" dur="1" fill="hold">
                                          <p:stCondLst>
                                            <p:cond delay="0"/>
                                          </p:stCondLst>
                                        </p:cTn>
                                        <p:tgtEl>
                                          <p:spTgt spid="60"/>
                                        </p:tgtEl>
                                        <p:attrNameLst>
                                          <p:attrName>style.visibility</p:attrName>
                                        </p:attrNameLst>
                                      </p:cBhvr>
                                      <p:to>
                                        <p:strVal val="visible"/>
                                      </p:to>
                                    </p:set>
                                    <p:anim calcmode="lin" valueType="num">
                                      <p:cBhvr additive="base">
                                        <p:cTn id="126" dur="500" fill="hold"/>
                                        <p:tgtEl>
                                          <p:spTgt spid="60"/>
                                        </p:tgtEl>
                                        <p:attrNameLst>
                                          <p:attrName>ppt_x</p:attrName>
                                        </p:attrNameLst>
                                      </p:cBhvr>
                                      <p:tavLst>
                                        <p:tav tm="0">
                                          <p:val>
                                            <p:strVal val="#ppt_x"/>
                                          </p:val>
                                        </p:tav>
                                        <p:tav tm="100000">
                                          <p:val>
                                            <p:strVal val="#ppt_x"/>
                                          </p:val>
                                        </p:tav>
                                      </p:tavLst>
                                    </p:anim>
                                    <p:anim calcmode="lin" valueType="num">
                                      <p:cBhvr additive="base">
                                        <p:cTn id="127" dur="500" fill="hold"/>
                                        <p:tgtEl>
                                          <p:spTgt spid="60"/>
                                        </p:tgtEl>
                                        <p:attrNameLst>
                                          <p:attrName>ppt_y</p:attrName>
                                        </p:attrNameLst>
                                      </p:cBhvr>
                                      <p:tavLst>
                                        <p:tav tm="0">
                                          <p:val>
                                            <p:strVal val="1+#ppt_h/2"/>
                                          </p:val>
                                        </p:tav>
                                        <p:tav tm="100000">
                                          <p:val>
                                            <p:strVal val="#ppt_y"/>
                                          </p:val>
                                        </p:tav>
                                      </p:tavLst>
                                    </p:anim>
                                  </p:childTnLst>
                                </p:cTn>
                              </p:par>
                            </p:childTnLst>
                          </p:cTn>
                        </p:par>
                        <p:par>
                          <p:cTn id="128" fill="hold">
                            <p:stCondLst>
                              <p:cond delay="10500"/>
                            </p:stCondLst>
                            <p:childTnLst>
                              <p:par>
                                <p:cTn id="129" presetID="53" presetClass="entr" presetSubtype="0" fill="hold" grpId="0" nodeType="afterEffect">
                                  <p:stCondLst>
                                    <p:cond delay="0"/>
                                  </p:stCondLst>
                                  <p:childTnLst>
                                    <p:set>
                                      <p:cBhvr>
                                        <p:cTn id="130" dur="1" fill="hold">
                                          <p:stCondLst>
                                            <p:cond delay="0"/>
                                          </p:stCondLst>
                                        </p:cTn>
                                        <p:tgtEl>
                                          <p:spTgt spid="65"/>
                                        </p:tgtEl>
                                        <p:attrNameLst>
                                          <p:attrName>style.visibility</p:attrName>
                                        </p:attrNameLst>
                                      </p:cBhvr>
                                      <p:to>
                                        <p:strVal val="visible"/>
                                      </p:to>
                                    </p:set>
                                    <p:anim calcmode="lin" valueType="num">
                                      <p:cBhvr>
                                        <p:cTn id="131" dur="500" fill="hold"/>
                                        <p:tgtEl>
                                          <p:spTgt spid="65"/>
                                        </p:tgtEl>
                                        <p:attrNameLst>
                                          <p:attrName>ppt_w</p:attrName>
                                        </p:attrNameLst>
                                      </p:cBhvr>
                                      <p:tavLst>
                                        <p:tav tm="0">
                                          <p:val>
                                            <p:fltVal val="0"/>
                                          </p:val>
                                        </p:tav>
                                        <p:tav tm="100000">
                                          <p:val>
                                            <p:strVal val="#ppt_w"/>
                                          </p:val>
                                        </p:tav>
                                      </p:tavLst>
                                    </p:anim>
                                    <p:anim calcmode="lin" valueType="num">
                                      <p:cBhvr>
                                        <p:cTn id="132" dur="500" fill="hold"/>
                                        <p:tgtEl>
                                          <p:spTgt spid="65"/>
                                        </p:tgtEl>
                                        <p:attrNameLst>
                                          <p:attrName>ppt_h</p:attrName>
                                        </p:attrNameLst>
                                      </p:cBhvr>
                                      <p:tavLst>
                                        <p:tav tm="0">
                                          <p:val>
                                            <p:fltVal val="0"/>
                                          </p:val>
                                        </p:tav>
                                        <p:tav tm="100000">
                                          <p:val>
                                            <p:strVal val="#ppt_h"/>
                                          </p:val>
                                        </p:tav>
                                      </p:tavLst>
                                    </p:anim>
                                    <p:animEffect transition="in" filter="fade">
                                      <p:cBhvr>
                                        <p:cTn id="133" dur="500"/>
                                        <p:tgtEl>
                                          <p:spTgt spid="65"/>
                                        </p:tgtEl>
                                      </p:cBhvr>
                                    </p:animEffect>
                                  </p:childTnLst>
                                </p:cTn>
                              </p:par>
                              <p:par>
                                <p:cTn id="134" presetID="2" presetClass="entr" presetSubtype="4" accel="50000" decel="50000" fill="hold" grpId="0" nodeType="withEffect">
                                  <p:stCondLst>
                                    <p:cond delay="0"/>
                                  </p:stCondLst>
                                  <p:childTnLst>
                                    <p:set>
                                      <p:cBhvr>
                                        <p:cTn id="135" dur="1" fill="hold">
                                          <p:stCondLst>
                                            <p:cond delay="0"/>
                                          </p:stCondLst>
                                        </p:cTn>
                                        <p:tgtEl>
                                          <p:spTgt spid="64"/>
                                        </p:tgtEl>
                                        <p:attrNameLst>
                                          <p:attrName>style.visibility</p:attrName>
                                        </p:attrNameLst>
                                      </p:cBhvr>
                                      <p:to>
                                        <p:strVal val="visible"/>
                                      </p:to>
                                    </p:set>
                                    <p:anim calcmode="lin" valueType="num">
                                      <p:cBhvr additive="base">
                                        <p:cTn id="136" dur="500" fill="hold"/>
                                        <p:tgtEl>
                                          <p:spTgt spid="64"/>
                                        </p:tgtEl>
                                        <p:attrNameLst>
                                          <p:attrName>ppt_x</p:attrName>
                                        </p:attrNameLst>
                                      </p:cBhvr>
                                      <p:tavLst>
                                        <p:tav tm="0">
                                          <p:val>
                                            <p:strVal val="#ppt_x"/>
                                          </p:val>
                                        </p:tav>
                                        <p:tav tm="100000">
                                          <p:val>
                                            <p:strVal val="#ppt_x"/>
                                          </p:val>
                                        </p:tav>
                                      </p:tavLst>
                                    </p:anim>
                                    <p:anim calcmode="lin" valueType="num">
                                      <p:cBhvr additive="base">
                                        <p:cTn id="137" dur="500" fill="hold"/>
                                        <p:tgtEl>
                                          <p:spTgt spid="64"/>
                                        </p:tgtEl>
                                        <p:attrNameLst>
                                          <p:attrName>ppt_y</p:attrName>
                                        </p:attrNameLst>
                                      </p:cBhvr>
                                      <p:tavLst>
                                        <p:tav tm="0">
                                          <p:val>
                                            <p:strVal val="1+#ppt_h/2"/>
                                          </p:val>
                                        </p:tav>
                                        <p:tav tm="100000">
                                          <p:val>
                                            <p:strVal val="#ppt_y"/>
                                          </p:val>
                                        </p:tav>
                                      </p:tavLst>
                                    </p:anim>
                                  </p:childTnLst>
                                </p:cTn>
                              </p:par>
                            </p:childTnLst>
                          </p:cTn>
                        </p:par>
                        <p:par>
                          <p:cTn id="138" fill="hold">
                            <p:stCondLst>
                              <p:cond delay="11000"/>
                            </p:stCondLst>
                            <p:childTnLst>
                              <p:par>
                                <p:cTn id="139" presetID="53" presetClass="entr" presetSubtype="0" fill="hold" grpId="0" nodeType="afterEffect">
                                  <p:stCondLst>
                                    <p:cond delay="0"/>
                                  </p:stCondLst>
                                  <p:childTnLst>
                                    <p:set>
                                      <p:cBhvr>
                                        <p:cTn id="140" dur="1" fill="hold">
                                          <p:stCondLst>
                                            <p:cond delay="0"/>
                                          </p:stCondLst>
                                        </p:cTn>
                                        <p:tgtEl>
                                          <p:spTgt spid="67"/>
                                        </p:tgtEl>
                                        <p:attrNameLst>
                                          <p:attrName>style.visibility</p:attrName>
                                        </p:attrNameLst>
                                      </p:cBhvr>
                                      <p:to>
                                        <p:strVal val="visible"/>
                                      </p:to>
                                    </p:set>
                                    <p:anim calcmode="lin" valueType="num">
                                      <p:cBhvr>
                                        <p:cTn id="141" dur="500" fill="hold"/>
                                        <p:tgtEl>
                                          <p:spTgt spid="67"/>
                                        </p:tgtEl>
                                        <p:attrNameLst>
                                          <p:attrName>ppt_w</p:attrName>
                                        </p:attrNameLst>
                                      </p:cBhvr>
                                      <p:tavLst>
                                        <p:tav tm="0">
                                          <p:val>
                                            <p:fltVal val="0"/>
                                          </p:val>
                                        </p:tav>
                                        <p:tav tm="100000">
                                          <p:val>
                                            <p:strVal val="#ppt_w"/>
                                          </p:val>
                                        </p:tav>
                                      </p:tavLst>
                                    </p:anim>
                                    <p:anim calcmode="lin" valueType="num">
                                      <p:cBhvr>
                                        <p:cTn id="142" dur="500" fill="hold"/>
                                        <p:tgtEl>
                                          <p:spTgt spid="67"/>
                                        </p:tgtEl>
                                        <p:attrNameLst>
                                          <p:attrName>ppt_h</p:attrName>
                                        </p:attrNameLst>
                                      </p:cBhvr>
                                      <p:tavLst>
                                        <p:tav tm="0">
                                          <p:val>
                                            <p:fltVal val="0"/>
                                          </p:val>
                                        </p:tav>
                                        <p:tav tm="100000">
                                          <p:val>
                                            <p:strVal val="#ppt_h"/>
                                          </p:val>
                                        </p:tav>
                                      </p:tavLst>
                                    </p:anim>
                                    <p:animEffect transition="in" filter="fade">
                                      <p:cBhvr>
                                        <p:cTn id="143" dur="500"/>
                                        <p:tgtEl>
                                          <p:spTgt spid="67"/>
                                        </p:tgtEl>
                                      </p:cBhvr>
                                    </p:animEffect>
                                  </p:childTnLst>
                                </p:cTn>
                              </p:par>
                              <p:par>
                                <p:cTn id="144" presetID="2" presetClass="entr" presetSubtype="4" accel="50000" decel="50000" fill="hold" grpId="0" nodeType="withEffect">
                                  <p:stCondLst>
                                    <p:cond delay="0"/>
                                  </p:stCondLst>
                                  <p:childTnLst>
                                    <p:set>
                                      <p:cBhvr>
                                        <p:cTn id="145" dur="1" fill="hold">
                                          <p:stCondLst>
                                            <p:cond delay="0"/>
                                          </p:stCondLst>
                                        </p:cTn>
                                        <p:tgtEl>
                                          <p:spTgt spid="66"/>
                                        </p:tgtEl>
                                        <p:attrNameLst>
                                          <p:attrName>style.visibility</p:attrName>
                                        </p:attrNameLst>
                                      </p:cBhvr>
                                      <p:to>
                                        <p:strVal val="visible"/>
                                      </p:to>
                                    </p:set>
                                    <p:anim calcmode="lin" valueType="num">
                                      <p:cBhvr additive="base">
                                        <p:cTn id="146" dur="500" fill="hold"/>
                                        <p:tgtEl>
                                          <p:spTgt spid="66"/>
                                        </p:tgtEl>
                                        <p:attrNameLst>
                                          <p:attrName>ppt_x</p:attrName>
                                        </p:attrNameLst>
                                      </p:cBhvr>
                                      <p:tavLst>
                                        <p:tav tm="0">
                                          <p:val>
                                            <p:strVal val="#ppt_x"/>
                                          </p:val>
                                        </p:tav>
                                        <p:tav tm="100000">
                                          <p:val>
                                            <p:strVal val="#ppt_x"/>
                                          </p:val>
                                        </p:tav>
                                      </p:tavLst>
                                    </p:anim>
                                    <p:anim calcmode="lin" valueType="num">
                                      <p:cBhvr additive="base">
                                        <p:cTn id="147" dur="500" fill="hold"/>
                                        <p:tgtEl>
                                          <p:spTgt spid="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P spid="37" grpId="0" animBg="1"/>
      <p:bldP spid="38" grpId="0" animBg="1"/>
      <p:bldP spid="43" grpId="0" animBg="1"/>
      <p:bldP spid="44" grpId="0" animBg="1"/>
      <p:bldP spid="46" grpId="0" animBg="1"/>
      <p:bldP spid="51" grpId="0" animBg="1"/>
      <p:bldP spid="52" grpId="0" animBg="1"/>
      <p:bldP spid="53" grpId="0" animBg="1"/>
      <p:bldP spid="54" grpId="0" animBg="1"/>
      <p:bldP spid="55" grpId="0"/>
      <p:bldP spid="57" grpId="0" animBg="1"/>
      <p:bldP spid="60" grpId="0"/>
      <p:bldP spid="62" grpId="0" animBg="1"/>
      <p:bldP spid="64" grpId="0"/>
      <p:bldP spid="65" grpId="0" animBg="1"/>
      <p:bldP spid="66" grpId="0"/>
      <p:bldP spid="67" grpId="0" animBg="1"/>
      <p:bldP spid="68" grpId="0"/>
      <p:bldP spid="80" grpId="0"/>
      <p:bldP spid="81" grpId="0"/>
      <p:bldP spid="8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6" name="Freeform 78"/>
          <p:cNvSpPr>
            <a:spLocks/>
          </p:cNvSpPr>
          <p:nvPr/>
        </p:nvSpPr>
        <p:spPr bwMode="auto">
          <a:xfrm>
            <a:off x="2863850" y="2388875"/>
            <a:ext cx="1708150" cy="1706563"/>
          </a:xfrm>
          <a:custGeom>
            <a:avLst/>
            <a:gdLst/>
            <a:ahLst/>
            <a:cxnLst>
              <a:cxn ang="0">
                <a:pos x="399" y="216"/>
              </a:cxn>
              <a:cxn ang="0">
                <a:pos x="472" y="181"/>
              </a:cxn>
              <a:cxn ang="0">
                <a:pos x="433" y="88"/>
              </a:cxn>
              <a:cxn ang="0">
                <a:pos x="601" y="88"/>
              </a:cxn>
              <a:cxn ang="0">
                <a:pos x="563" y="181"/>
              </a:cxn>
              <a:cxn ang="0">
                <a:pos x="636" y="216"/>
              </a:cxn>
              <a:cxn ang="0">
                <a:pos x="819" y="216"/>
              </a:cxn>
              <a:cxn ang="0">
                <a:pos x="819" y="399"/>
              </a:cxn>
              <a:cxn ang="0">
                <a:pos x="784" y="472"/>
              </a:cxn>
              <a:cxn ang="0">
                <a:pos x="691" y="434"/>
              </a:cxn>
              <a:cxn ang="0">
                <a:pos x="691" y="602"/>
              </a:cxn>
              <a:cxn ang="0">
                <a:pos x="784" y="563"/>
              </a:cxn>
              <a:cxn ang="0">
                <a:pos x="819" y="636"/>
              </a:cxn>
              <a:cxn ang="0">
                <a:pos x="819" y="819"/>
              </a:cxn>
              <a:cxn ang="0">
                <a:pos x="636" y="819"/>
              </a:cxn>
              <a:cxn ang="0">
                <a:pos x="563" y="784"/>
              </a:cxn>
              <a:cxn ang="0">
                <a:pos x="601" y="691"/>
              </a:cxn>
              <a:cxn ang="0">
                <a:pos x="433" y="691"/>
              </a:cxn>
              <a:cxn ang="0">
                <a:pos x="472" y="784"/>
              </a:cxn>
              <a:cxn ang="0">
                <a:pos x="399" y="819"/>
              </a:cxn>
              <a:cxn ang="0">
                <a:pos x="216" y="819"/>
              </a:cxn>
              <a:cxn ang="0">
                <a:pos x="216" y="636"/>
              </a:cxn>
              <a:cxn ang="0">
                <a:pos x="180" y="563"/>
              </a:cxn>
              <a:cxn ang="0">
                <a:pos x="88" y="602"/>
              </a:cxn>
              <a:cxn ang="0">
                <a:pos x="88" y="434"/>
              </a:cxn>
              <a:cxn ang="0">
                <a:pos x="180" y="472"/>
              </a:cxn>
              <a:cxn ang="0">
                <a:pos x="216" y="399"/>
              </a:cxn>
              <a:cxn ang="0">
                <a:pos x="216" y="216"/>
              </a:cxn>
              <a:cxn ang="0">
                <a:pos x="399" y="216"/>
              </a:cxn>
            </a:cxnLst>
            <a:rect l="0" t="0" r="r" b="b"/>
            <a:pathLst>
              <a:path w="819" h="819">
                <a:moveTo>
                  <a:pt x="399" y="216"/>
                </a:moveTo>
                <a:cubicBezTo>
                  <a:pt x="465" y="216"/>
                  <a:pt x="480" y="200"/>
                  <a:pt x="472" y="181"/>
                </a:cubicBezTo>
                <a:cubicBezTo>
                  <a:pt x="455" y="144"/>
                  <a:pt x="425" y="139"/>
                  <a:pt x="433" y="88"/>
                </a:cubicBezTo>
                <a:cubicBezTo>
                  <a:pt x="447" y="0"/>
                  <a:pt x="588" y="0"/>
                  <a:pt x="601" y="88"/>
                </a:cubicBezTo>
                <a:cubicBezTo>
                  <a:pt x="609" y="139"/>
                  <a:pt x="580" y="144"/>
                  <a:pt x="563" y="181"/>
                </a:cubicBezTo>
                <a:cubicBezTo>
                  <a:pt x="554" y="200"/>
                  <a:pt x="570" y="216"/>
                  <a:pt x="636" y="216"/>
                </a:cubicBezTo>
                <a:cubicBezTo>
                  <a:pt x="819" y="216"/>
                  <a:pt x="819" y="216"/>
                  <a:pt x="819" y="216"/>
                </a:cubicBezTo>
                <a:cubicBezTo>
                  <a:pt x="819" y="399"/>
                  <a:pt x="819" y="399"/>
                  <a:pt x="819" y="399"/>
                </a:cubicBezTo>
                <a:cubicBezTo>
                  <a:pt x="819" y="465"/>
                  <a:pt x="803" y="481"/>
                  <a:pt x="784" y="472"/>
                </a:cubicBezTo>
                <a:cubicBezTo>
                  <a:pt x="747" y="455"/>
                  <a:pt x="742" y="426"/>
                  <a:pt x="691" y="434"/>
                </a:cubicBezTo>
                <a:cubicBezTo>
                  <a:pt x="603" y="447"/>
                  <a:pt x="603" y="588"/>
                  <a:pt x="691" y="602"/>
                </a:cubicBezTo>
                <a:cubicBezTo>
                  <a:pt x="742" y="610"/>
                  <a:pt x="747" y="580"/>
                  <a:pt x="784" y="563"/>
                </a:cubicBezTo>
                <a:cubicBezTo>
                  <a:pt x="803" y="555"/>
                  <a:pt x="819" y="570"/>
                  <a:pt x="819" y="636"/>
                </a:cubicBezTo>
                <a:cubicBezTo>
                  <a:pt x="819" y="819"/>
                  <a:pt x="819" y="819"/>
                  <a:pt x="819" y="819"/>
                </a:cubicBezTo>
                <a:cubicBezTo>
                  <a:pt x="636" y="819"/>
                  <a:pt x="636" y="819"/>
                  <a:pt x="636" y="819"/>
                </a:cubicBezTo>
                <a:cubicBezTo>
                  <a:pt x="570" y="819"/>
                  <a:pt x="554" y="803"/>
                  <a:pt x="563" y="784"/>
                </a:cubicBezTo>
                <a:cubicBezTo>
                  <a:pt x="580" y="747"/>
                  <a:pt x="609" y="743"/>
                  <a:pt x="601" y="691"/>
                </a:cubicBezTo>
                <a:cubicBezTo>
                  <a:pt x="588" y="603"/>
                  <a:pt x="447" y="603"/>
                  <a:pt x="433" y="691"/>
                </a:cubicBezTo>
                <a:cubicBezTo>
                  <a:pt x="425" y="743"/>
                  <a:pt x="455" y="747"/>
                  <a:pt x="472" y="784"/>
                </a:cubicBezTo>
                <a:cubicBezTo>
                  <a:pt x="480" y="803"/>
                  <a:pt x="465" y="819"/>
                  <a:pt x="399" y="819"/>
                </a:cubicBezTo>
                <a:cubicBezTo>
                  <a:pt x="216" y="819"/>
                  <a:pt x="216" y="819"/>
                  <a:pt x="216" y="819"/>
                </a:cubicBezTo>
                <a:cubicBezTo>
                  <a:pt x="216" y="636"/>
                  <a:pt x="216" y="636"/>
                  <a:pt x="216" y="636"/>
                </a:cubicBezTo>
                <a:cubicBezTo>
                  <a:pt x="216" y="570"/>
                  <a:pt x="200" y="555"/>
                  <a:pt x="180" y="563"/>
                </a:cubicBezTo>
                <a:cubicBezTo>
                  <a:pt x="144" y="580"/>
                  <a:pt x="139" y="610"/>
                  <a:pt x="88" y="602"/>
                </a:cubicBezTo>
                <a:cubicBezTo>
                  <a:pt x="0" y="588"/>
                  <a:pt x="0" y="447"/>
                  <a:pt x="88" y="434"/>
                </a:cubicBezTo>
                <a:cubicBezTo>
                  <a:pt x="139" y="426"/>
                  <a:pt x="144" y="455"/>
                  <a:pt x="180" y="472"/>
                </a:cubicBezTo>
                <a:cubicBezTo>
                  <a:pt x="200" y="481"/>
                  <a:pt x="216" y="465"/>
                  <a:pt x="216" y="399"/>
                </a:cubicBezTo>
                <a:cubicBezTo>
                  <a:pt x="216" y="216"/>
                  <a:pt x="216" y="216"/>
                  <a:pt x="216" y="216"/>
                </a:cubicBezTo>
                <a:lnTo>
                  <a:pt x="399" y="216"/>
                </a:lnTo>
                <a:close/>
              </a:path>
            </a:pathLst>
          </a:custGeom>
          <a:solidFill>
            <a:schemeClr val="accent3"/>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4" name="Freeform 76"/>
          <p:cNvSpPr>
            <a:spLocks/>
          </p:cNvSpPr>
          <p:nvPr/>
        </p:nvSpPr>
        <p:spPr bwMode="auto">
          <a:xfrm>
            <a:off x="4572000" y="1582425"/>
            <a:ext cx="1708150" cy="1706563"/>
          </a:xfrm>
          <a:custGeom>
            <a:avLst/>
            <a:gdLst/>
            <a:ahLst/>
            <a:cxnLst>
              <a:cxn ang="0">
                <a:pos x="183" y="603"/>
              </a:cxn>
              <a:cxn ang="0">
                <a:pos x="256" y="638"/>
              </a:cxn>
              <a:cxn ang="0">
                <a:pos x="218" y="731"/>
              </a:cxn>
              <a:cxn ang="0">
                <a:pos x="386" y="731"/>
              </a:cxn>
              <a:cxn ang="0">
                <a:pos x="347" y="638"/>
              </a:cxn>
              <a:cxn ang="0">
                <a:pos x="420" y="603"/>
              </a:cxn>
              <a:cxn ang="0">
                <a:pos x="603" y="603"/>
              </a:cxn>
              <a:cxn ang="0">
                <a:pos x="603" y="420"/>
              </a:cxn>
              <a:cxn ang="0">
                <a:pos x="639" y="347"/>
              </a:cxn>
              <a:cxn ang="0">
                <a:pos x="731" y="385"/>
              </a:cxn>
              <a:cxn ang="0">
                <a:pos x="731" y="217"/>
              </a:cxn>
              <a:cxn ang="0">
                <a:pos x="639" y="256"/>
              </a:cxn>
              <a:cxn ang="0">
                <a:pos x="603" y="183"/>
              </a:cxn>
              <a:cxn ang="0">
                <a:pos x="603" y="0"/>
              </a:cxn>
              <a:cxn ang="0">
                <a:pos x="420" y="0"/>
              </a:cxn>
              <a:cxn ang="0">
                <a:pos x="347" y="35"/>
              </a:cxn>
              <a:cxn ang="0">
                <a:pos x="386" y="128"/>
              </a:cxn>
              <a:cxn ang="0">
                <a:pos x="218" y="128"/>
              </a:cxn>
              <a:cxn ang="0">
                <a:pos x="256" y="35"/>
              </a:cxn>
              <a:cxn ang="0">
                <a:pos x="183" y="0"/>
              </a:cxn>
              <a:cxn ang="0">
                <a:pos x="0" y="0"/>
              </a:cxn>
              <a:cxn ang="0">
                <a:pos x="0" y="183"/>
              </a:cxn>
              <a:cxn ang="0">
                <a:pos x="35" y="256"/>
              </a:cxn>
              <a:cxn ang="0">
                <a:pos x="128" y="217"/>
              </a:cxn>
              <a:cxn ang="0">
                <a:pos x="128" y="385"/>
              </a:cxn>
              <a:cxn ang="0">
                <a:pos x="35" y="347"/>
              </a:cxn>
              <a:cxn ang="0">
                <a:pos x="0" y="420"/>
              </a:cxn>
              <a:cxn ang="0">
                <a:pos x="0" y="603"/>
              </a:cxn>
              <a:cxn ang="0">
                <a:pos x="183" y="603"/>
              </a:cxn>
            </a:cxnLst>
            <a:rect l="0" t="0" r="r" b="b"/>
            <a:pathLst>
              <a:path w="819" h="819">
                <a:moveTo>
                  <a:pt x="183" y="603"/>
                </a:moveTo>
                <a:cubicBezTo>
                  <a:pt x="249" y="603"/>
                  <a:pt x="265" y="619"/>
                  <a:pt x="256" y="638"/>
                </a:cubicBezTo>
                <a:cubicBezTo>
                  <a:pt x="239" y="675"/>
                  <a:pt x="210" y="680"/>
                  <a:pt x="218" y="731"/>
                </a:cubicBezTo>
                <a:cubicBezTo>
                  <a:pt x="231" y="819"/>
                  <a:pt x="372" y="819"/>
                  <a:pt x="386" y="731"/>
                </a:cubicBezTo>
                <a:cubicBezTo>
                  <a:pt x="394" y="680"/>
                  <a:pt x="364" y="675"/>
                  <a:pt x="347" y="638"/>
                </a:cubicBezTo>
                <a:cubicBezTo>
                  <a:pt x="339" y="619"/>
                  <a:pt x="354" y="603"/>
                  <a:pt x="420" y="603"/>
                </a:cubicBezTo>
                <a:cubicBezTo>
                  <a:pt x="603" y="603"/>
                  <a:pt x="603" y="603"/>
                  <a:pt x="603" y="603"/>
                </a:cubicBezTo>
                <a:cubicBezTo>
                  <a:pt x="603" y="420"/>
                  <a:pt x="603" y="420"/>
                  <a:pt x="603" y="420"/>
                </a:cubicBezTo>
                <a:cubicBezTo>
                  <a:pt x="603" y="354"/>
                  <a:pt x="619" y="338"/>
                  <a:pt x="639" y="347"/>
                </a:cubicBezTo>
                <a:cubicBezTo>
                  <a:pt x="675" y="364"/>
                  <a:pt x="680" y="393"/>
                  <a:pt x="731" y="385"/>
                </a:cubicBezTo>
                <a:cubicBezTo>
                  <a:pt x="819" y="372"/>
                  <a:pt x="819" y="231"/>
                  <a:pt x="731" y="217"/>
                </a:cubicBezTo>
                <a:cubicBezTo>
                  <a:pt x="680" y="209"/>
                  <a:pt x="675" y="239"/>
                  <a:pt x="639" y="256"/>
                </a:cubicBezTo>
                <a:cubicBezTo>
                  <a:pt x="619" y="264"/>
                  <a:pt x="603" y="249"/>
                  <a:pt x="603" y="183"/>
                </a:cubicBezTo>
                <a:cubicBezTo>
                  <a:pt x="603" y="0"/>
                  <a:pt x="603" y="0"/>
                  <a:pt x="603" y="0"/>
                </a:cubicBezTo>
                <a:cubicBezTo>
                  <a:pt x="420" y="0"/>
                  <a:pt x="420" y="0"/>
                  <a:pt x="420" y="0"/>
                </a:cubicBezTo>
                <a:cubicBezTo>
                  <a:pt x="354" y="0"/>
                  <a:pt x="339" y="16"/>
                  <a:pt x="347" y="35"/>
                </a:cubicBezTo>
                <a:cubicBezTo>
                  <a:pt x="364" y="72"/>
                  <a:pt x="394" y="76"/>
                  <a:pt x="386" y="128"/>
                </a:cubicBezTo>
                <a:cubicBezTo>
                  <a:pt x="372" y="216"/>
                  <a:pt x="231" y="216"/>
                  <a:pt x="218" y="128"/>
                </a:cubicBezTo>
                <a:cubicBezTo>
                  <a:pt x="210" y="76"/>
                  <a:pt x="239" y="72"/>
                  <a:pt x="256" y="35"/>
                </a:cubicBezTo>
                <a:cubicBezTo>
                  <a:pt x="265" y="16"/>
                  <a:pt x="249" y="0"/>
                  <a:pt x="183" y="0"/>
                </a:cubicBezTo>
                <a:cubicBezTo>
                  <a:pt x="0" y="0"/>
                  <a:pt x="0" y="0"/>
                  <a:pt x="0" y="0"/>
                </a:cubicBezTo>
                <a:cubicBezTo>
                  <a:pt x="0" y="183"/>
                  <a:pt x="0" y="183"/>
                  <a:pt x="0" y="183"/>
                </a:cubicBezTo>
                <a:cubicBezTo>
                  <a:pt x="0" y="249"/>
                  <a:pt x="16" y="264"/>
                  <a:pt x="35" y="256"/>
                </a:cubicBezTo>
                <a:cubicBezTo>
                  <a:pt x="72" y="239"/>
                  <a:pt x="77" y="209"/>
                  <a:pt x="128" y="217"/>
                </a:cubicBezTo>
                <a:cubicBezTo>
                  <a:pt x="216" y="231"/>
                  <a:pt x="216" y="372"/>
                  <a:pt x="128" y="385"/>
                </a:cubicBezTo>
                <a:cubicBezTo>
                  <a:pt x="77" y="393"/>
                  <a:pt x="72" y="364"/>
                  <a:pt x="35" y="347"/>
                </a:cubicBezTo>
                <a:cubicBezTo>
                  <a:pt x="16" y="338"/>
                  <a:pt x="0" y="354"/>
                  <a:pt x="0" y="420"/>
                </a:cubicBezTo>
                <a:cubicBezTo>
                  <a:pt x="0" y="603"/>
                  <a:pt x="0" y="603"/>
                  <a:pt x="0" y="603"/>
                </a:cubicBezTo>
                <a:lnTo>
                  <a:pt x="183" y="603"/>
                </a:lnTo>
                <a:close/>
              </a:path>
            </a:pathLst>
          </a:custGeom>
          <a:solidFill>
            <a:schemeClr val="accent2"/>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5" name="Freeform 77"/>
          <p:cNvSpPr>
            <a:spLocks/>
          </p:cNvSpPr>
          <p:nvPr/>
        </p:nvSpPr>
        <p:spPr bwMode="auto">
          <a:xfrm>
            <a:off x="3314700" y="1131575"/>
            <a:ext cx="1708150" cy="1706563"/>
          </a:xfrm>
          <a:custGeom>
            <a:avLst/>
            <a:gdLst/>
            <a:ahLst/>
            <a:cxnLst>
              <a:cxn ang="0">
                <a:pos x="183" y="216"/>
              </a:cxn>
              <a:cxn ang="0">
                <a:pos x="256" y="180"/>
              </a:cxn>
              <a:cxn ang="0">
                <a:pos x="217" y="88"/>
              </a:cxn>
              <a:cxn ang="0">
                <a:pos x="385" y="88"/>
              </a:cxn>
              <a:cxn ang="0">
                <a:pos x="347" y="180"/>
              </a:cxn>
              <a:cxn ang="0">
                <a:pos x="420" y="216"/>
              </a:cxn>
              <a:cxn ang="0">
                <a:pos x="603" y="216"/>
              </a:cxn>
              <a:cxn ang="0">
                <a:pos x="603" y="399"/>
              </a:cxn>
              <a:cxn ang="0">
                <a:pos x="638" y="472"/>
              </a:cxn>
              <a:cxn ang="0">
                <a:pos x="731" y="433"/>
              </a:cxn>
              <a:cxn ang="0">
                <a:pos x="731" y="601"/>
              </a:cxn>
              <a:cxn ang="0">
                <a:pos x="638" y="563"/>
              </a:cxn>
              <a:cxn ang="0">
                <a:pos x="603" y="636"/>
              </a:cxn>
              <a:cxn ang="0">
                <a:pos x="603" y="819"/>
              </a:cxn>
              <a:cxn ang="0">
                <a:pos x="420" y="819"/>
              </a:cxn>
              <a:cxn ang="0">
                <a:pos x="347" y="784"/>
              </a:cxn>
              <a:cxn ang="0">
                <a:pos x="385" y="691"/>
              </a:cxn>
              <a:cxn ang="0">
                <a:pos x="217" y="691"/>
              </a:cxn>
              <a:cxn ang="0">
                <a:pos x="256" y="784"/>
              </a:cxn>
              <a:cxn ang="0">
                <a:pos x="183" y="819"/>
              </a:cxn>
              <a:cxn ang="0">
                <a:pos x="0" y="819"/>
              </a:cxn>
              <a:cxn ang="0">
                <a:pos x="0" y="636"/>
              </a:cxn>
              <a:cxn ang="0">
                <a:pos x="35" y="563"/>
              </a:cxn>
              <a:cxn ang="0">
                <a:pos x="128" y="601"/>
              </a:cxn>
              <a:cxn ang="0">
                <a:pos x="128" y="433"/>
              </a:cxn>
              <a:cxn ang="0">
                <a:pos x="35" y="472"/>
              </a:cxn>
              <a:cxn ang="0">
                <a:pos x="0" y="399"/>
              </a:cxn>
              <a:cxn ang="0">
                <a:pos x="0" y="216"/>
              </a:cxn>
              <a:cxn ang="0">
                <a:pos x="183" y="216"/>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09"/>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09"/>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1"/>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7" name="Freeform 79"/>
          <p:cNvSpPr>
            <a:spLocks/>
          </p:cNvSpPr>
          <p:nvPr/>
        </p:nvSpPr>
        <p:spPr bwMode="auto">
          <a:xfrm>
            <a:off x="4121150" y="2838138"/>
            <a:ext cx="1708150" cy="1708150"/>
          </a:xfrm>
          <a:custGeom>
            <a:avLst/>
            <a:gdLst/>
            <a:ahLst/>
            <a:cxnLst>
              <a:cxn ang="0">
                <a:pos x="216" y="420"/>
              </a:cxn>
              <a:cxn ang="0">
                <a:pos x="181" y="347"/>
              </a:cxn>
              <a:cxn ang="0">
                <a:pos x="88" y="386"/>
              </a:cxn>
              <a:cxn ang="0">
                <a:pos x="88" y="218"/>
              </a:cxn>
              <a:cxn ang="0">
                <a:pos x="181" y="256"/>
              </a:cxn>
              <a:cxn ang="0">
                <a:pos x="216" y="183"/>
              </a:cxn>
              <a:cxn ang="0">
                <a:pos x="216" y="0"/>
              </a:cxn>
              <a:cxn ang="0">
                <a:pos x="399" y="0"/>
              </a:cxn>
              <a:cxn ang="0">
                <a:pos x="472" y="35"/>
              </a:cxn>
              <a:cxn ang="0">
                <a:pos x="434" y="128"/>
              </a:cxn>
              <a:cxn ang="0">
                <a:pos x="602" y="128"/>
              </a:cxn>
              <a:cxn ang="0">
                <a:pos x="563" y="35"/>
              </a:cxn>
              <a:cxn ang="0">
                <a:pos x="636" y="0"/>
              </a:cxn>
              <a:cxn ang="0">
                <a:pos x="819" y="0"/>
              </a:cxn>
              <a:cxn ang="0">
                <a:pos x="819" y="183"/>
              </a:cxn>
              <a:cxn ang="0">
                <a:pos x="784" y="256"/>
              </a:cxn>
              <a:cxn ang="0">
                <a:pos x="691" y="218"/>
              </a:cxn>
              <a:cxn ang="0">
                <a:pos x="691" y="386"/>
              </a:cxn>
              <a:cxn ang="0">
                <a:pos x="784" y="347"/>
              </a:cxn>
              <a:cxn ang="0">
                <a:pos x="819" y="420"/>
              </a:cxn>
              <a:cxn ang="0">
                <a:pos x="819" y="603"/>
              </a:cxn>
              <a:cxn ang="0">
                <a:pos x="636" y="603"/>
              </a:cxn>
              <a:cxn ang="0">
                <a:pos x="563" y="639"/>
              </a:cxn>
              <a:cxn ang="0">
                <a:pos x="602" y="731"/>
              </a:cxn>
              <a:cxn ang="0">
                <a:pos x="434" y="731"/>
              </a:cxn>
              <a:cxn ang="0">
                <a:pos x="472" y="639"/>
              </a:cxn>
              <a:cxn ang="0">
                <a:pos x="399" y="603"/>
              </a:cxn>
              <a:cxn ang="0">
                <a:pos x="216" y="603"/>
              </a:cxn>
              <a:cxn ang="0">
                <a:pos x="216" y="420"/>
              </a:cxn>
            </a:cxnLst>
            <a:rect l="0" t="0" r="r" b="b"/>
            <a:pathLst>
              <a:path w="819" h="819">
                <a:moveTo>
                  <a:pt x="216" y="420"/>
                </a:moveTo>
                <a:cubicBezTo>
                  <a:pt x="216" y="354"/>
                  <a:pt x="200" y="339"/>
                  <a:pt x="181" y="347"/>
                </a:cubicBezTo>
                <a:cubicBezTo>
                  <a:pt x="144" y="364"/>
                  <a:pt x="139" y="394"/>
                  <a:pt x="88" y="386"/>
                </a:cubicBezTo>
                <a:cubicBezTo>
                  <a:pt x="0" y="372"/>
                  <a:pt x="0" y="231"/>
                  <a:pt x="88" y="218"/>
                </a:cubicBezTo>
                <a:cubicBezTo>
                  <a:pt x="139" y="210"/>
                  <a:pt x="144" y="239"/>
                  <a:pt x="181" y="256"/>
                </a:cubicBezTo>
                <a:cubicBezTo>
                  <a:pt x="200" y="265"/>
                  <a:pt x="216" y="249"/>
                  <a:pt x="216" y="183"/>
                </a:cubicBezTo>
                <a:cubicBezTo>
                  <a:pt x="216" y="0"/>
                  <a:pt x="216" y="0"/>
                  <a:pt x="216" y="0"/>
                </a:cubicBezTo>
                <a:cubicBezTo>
                  <a:pt x="399" y="0"/>
                  <a:pt x="399" y="0"/>
                  <a:pt x="399" y="0"/>
                </a:cubicBezTo>
                <a:cubicBezTo>
                  <a:pt x="465" y="0"/>
                  <a:pt x="481" y="16"/>
                  <a:pt x="472" y="35"/>
                </a:cubicBezTo>
                <a:cubicBezTo>
                  <a:pt x="455" y="72"/>
                  <a:pt x="426" y="77"/>
                  <a:pt x="434" y="128"/>
                </a:cubicBezTo>
                <a:cubicBezTo>
                  <a:pt x="447" y="216"/>
                  <a:pt x="588" y="216"/>
                  <a:pt x="602" y="128"/>
                </a:cubicBezTo>
                <a:cubicBezTo>
                  <a:pt x="610" y="77"/>
                  <a:pt x="580" y="72"/>
                  <a:pt x="563" y="35"/>
                </a:cubicBezTo>
                <a:cubicBezTo>
                  <a:pt x="555" y="16"/>
                  <a:pt x="570" y="0"/>
                  <a:pt x="636" y="0"/>
                </a:cubicBezTo>
                <a:cubicBezTo>
                  <a:pt x="819" y="0"/>
                  <a:pt x="819" y="0"/>
                  <a:pt x="819" y="0"/>
                </a:cubicBezTo>
                <a:cubicBezTo>
                  <a:pt x="819" y="183"/>
                  <a:pt x="819" y="183"/>
                  <a:pt x="819" y="183"/>
                </a:cubicBezTo>
                <a:cubicBezTo>
                  <a:pt x="819" y="249"/>
                  <a:pt x="803" y="265"/>
                  <a:pt x="784" y="256"/>
                </a:cubicBezTo>
                <a:cubicBezTo>
                  <a:pt x="747" y="239"/>
                  <a:pt x="743" y="210"/>
                  <a:pt x="691" y="218"/>
                </a:cubicBezTo>
                <a:cubicBezTo>
                  <a:pt x="603" y="231"/>
                  <a:pt x="603" y="372"/>
                  <a:pt x="691" y="386"/>
                </a:cubicBezTo>
                <a:cubicBezTo>
                  <a:pt x="743" y="394"/>
                  <a:pt x="747" y="364"/>
                  <a:pt x="784" y="347"/>
                </a:cubicBezTo>
                <a:cubicBezTo>
                  <a:pt x="803" y="339"/>
                  <a:pt x="819" y="354"/>
                  <a:pt x="819" y="420"/>
                </a:cubicBezTo>
                <a:cubicBezTo>
                  <a:pt x="819" y="603"/>
                  <a:pt x="819" y="603"/>
                  <a:pt x="819" y="603"/>
                </a:cubicBezTo>
                <a:cubicBezTo>
                  <a:pt x="636" y="603"/>
                  <a:pt x="636" y="603"/>
                  <a:pt x="636" y="603"/>
                </a:cubicBezTo>
                <a:cubicBezTo>
                  <a:pt x="570" y="603"/>
                  <a:pt x="555" y="619"/>
                  <a:pt x="563" y="639"/>
                </a:cubicBezTo>
                <a:cubicBezTo>
                  <a:pt x="580" y="675"/>
                  <a:pt x="610" y="680"/>
                  <a:pt x="602" y="731"/>
                </a:cubicBezTo>
                <a:cubicBezTo>
                  <a:pt x="588" y="819"/>
                  <a:pt x="447" y="819"/>
                  <a:pt x="434" y="731"/>
                </a:cubicBezTo>
                <a:cubicBezTo>
                  <a:pt x="426" y="680"/>
                  <a:pt x="455" y="675"/>
                  <a:pt x="472" y="639"/>
                </a:cubicBezTo>
                <a:cubicBezTo>
                  <a:pt x="481" y="619"/>
                  <a:pt x="465" y="603"/>
                  <a:pt x="399" y="603"/>
                </a:cubicBezTo>
                <a:cubicBezTo>
                  <a:pt x="216" y="603"/>
                  <a:pt x="216" y="603"/>
                  <a:pt x="216" y="603"/>
                </a:cubicBezTo>
                <a:lnTo>
                  <a:pt x="216" y="420"/>
                </a:lnTo>
                <a:close/>
              </a:path>
            </a:pathLst>
          </a:custGeom>
          <a:solidFill>
            <a:schemeClr val="accent6"/>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3" name="Text Placeholder 2"/>
          <p:cNvSpPr>
            <a:spLocks noGrp="1"/>
          </p:cNvSpPr>
          <p:nvPr>
            <p:ph type="body" sz="half" idx="2"/>
          </p:nvPr>
        </p:nvSpPr>
        <p:spPr/>
        <p:txBody>
          <a:bodyPr/>
          <a:lstStyle/>
          <a:p>
            <a:r>
              <a:rPr lang="en-US" dirty="0" smtClean="0"/>
              <a:t>Puzzle Infographic</a:t>
            </a:r>
            <a:endParaRPr lang="en-US" dirty="0"/>
          </a:p>
        </p:txBody>
      </p:sp>
      <p:sp>
        <p:nvSpPr>
          <p:cNvPr id="92" name="Text Placeholder 3"/>
          <p:cNvSpPr txBox="1">
            <a:spLocks/>
          </p:cNvSpPr>
          <p:nvPr/>
        </p:nvSpPr>
        <p:spPr>
          <a:xfrm>
            <a:off x="3795518" y="2009270"/>
            <a:ext cx="343043"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bg1"/>
                </a:solidFill>
              </a:rPr>
              <a:t>01</a:t>
            </a:r>
            <a:endParaRPr kumimoji="0" lang="en-US" sz="24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93" name="Text Placeholder 3"/>
          <p:cNvSpPr txBox="1">
            <a:spLocks/>
          </p:cNvSpPr>
          <p:nvPr/>
        </p:nvSpPr>
        <p:spPr>
          <a:xfrm>
            <a:off x="3785614" y="3217204"/>
            <a:ext cx="343043"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bg1"/>
                </a:solidFill>
              </a:rPr>
              <a:t>03</a:t>
            </a:r>
            <a:endParaRPr kumimoji="0" lang="en-US" sz="24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94" name="Text Placeholder 3"/>
          <p:cNvSpPr txBox="1">
            <a:spLocks/>
          </p:cNvSpPr>
          <p:nvPr/>
        </p:nvSpPr>
        <p:spPr>
          <a:xfrm>
            <a:off x="4995164" y="3309271"/>
            <a:ext cx="343043"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bg1"/>
                </a:solidFill>
              </a:rPr>
              <a:t>04</a:t>
            </a:r>
            <a:endParaRPr kumimoji="0" lang="en-US" sz="24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95" name="Text Placeholder 3"/>
          <p:cNvSpPr txBox="1">
            <a:spLocks/>
          </p:cNvSpPr>
          <p:nvPr/>
        </p:nvSpPr>
        <p:spPr>
          <a:xfrm>
            <a:off x="5045729" y="2070781"/>
            <a:ext cx="343043"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bg1"/>
                </a:solidFill>
              </a:rPr>
              <a:t>02</a:t>
            </a:r>
            <a:endParaRPr kumimoji="0" lang="en-US" sz="24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96" name="TextBox 95"/>
          <p:cNvSpPr txBox="1"/>
          <p:nvPr/>
        </p:nvSpPr>
        <p:spPr>
          <a:xfrm>
            <a:off x="1108277" y="2994455"/>
            <a:ext cx="2155729" cy="892552"/>
          </a:xfrm>
          <a:prstGeom prst="rect">
            <a:avLst/>
          </a:prstGeom>
          <a:noFill/>
        </p:spPr>
        <p:txBody>
          <a:bodyPr wrap="square" rtlCol="0">
            <a:spAutoFit/>
          </a:bodyPr>
          <a:lstStyle/>
          <a:p>
            <a:r>
              <a:rPr lang="zh-CN" altLang="en-US" sz="1200" b="1" dirty="0">
                <a:solidFill>
                  <a:schemeClr val="accent3"/>
                </a:solidFill>
              </a:rPr>
              <a:t>点击添加主题</a:t>
            </a:r>
            <a:r>
              <a:rPr lang="zh-CN" altLang="en-US" sz="1200" b="1" dirty="0" smtClean="0">
                <a:solidFill>
                  <a:schemeClr val="accent3"/>
                </a:solidFill>
              </a:rPr>
              <a:t>文字</a:t>
            </a:r>
            <a:endParaRPr lang="en-US" altLang="zh-CN" sz="1200" b="1" dirty="0" smtClean="0">
              <a:solidFill>
                <a:schemeClr val="accent3"/>
              </a:solidFill>
            </a:endParaRPr>
          </a:p>
          <a:p>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 </a:t>
            </a:r>
            <a:br>
              <a:rPr lang="en-US" sz="1000" dirty="0" smtClean="0">
                <a:solidFill>
                  <a:schemeClr val="tx1">
                    <a:lumMod val="65000"/>
                    <a:lumOff val="35000"/>
                  </a:schemeClr>
                </a:solidFill>
              </a:rPr>
            </a:br>
            <a:r>
              <a:rPr lang="en-US" sz="1000" dirty="0" smtClean="0">
                <a:solidFill>
                  <a:schemeClr val="tx1">
                    <a:lumMod val="65000"/>
                    <a:lumOff val="35000"/>
                  </a:schemeClr>
                </a:solidFill>
              </a:rPr>
              <a:t>alteration in</a:t>
            </a:r>
          </a:p>
        </p:txBody>
      </p:sp>
      <p:sp>
        <p:nvSpPr>
          <p:cNvPr id="97" name="TextBox 96"/>
          <p:cNvSpPr txBox="1"/>
          <p:nvPr/>
        </p:nvSpPr>
        <p:spPr>
          <a:xfrm>
            <a:off x="6069782" y="1794239"/>
            <a:ext cx="1958637" cy="892552"/>
          </a:xfrm>
          <a:prstGeom prst="rect">
            <a:avLst/>
          </a:prstGeom>
          <a:noFill/>
        </p:spPr>
        <p:txBody>
          <a:bodyPr wrap="square" rtlCol="0">
            <a:spAutoFit/>
          </a:bodyPr>
          <a:lstStyle/>
          <a:p>
            <a:pPr algn="r"/>
            <a:r>
              <a:rPr lang="zh-CN" altLang="en-US" sz="1200" b="1" dirty="0">
                <a:solidFill>
                  <a:schemeClr val="accent2"/>
                </a:solidFill>
              </a:rPr>
              <a:t>点击添加主题</a:t>
            </a:r>
            <a:r>
              <a:rPr lang="zh-CN" altLang="en-US" sz="1200" b="1" dirty="0" smtClean="0">
                <a:solidFill>
                  <a:schemeClr val="accent2"/>
                </a:solidFill>
              </a:rPr>
              <a:t>文字</a:t>
            </a:r>
            <a:endParaRPr lang="en-US" altLang="zh-CN" sz="1200" b="1" dirty="0" smtClean="0">
              <a:solidFill>
                <a:schemeClr val="accent2"/>
              </a:solidFill>
            </a:endParaRPr>
          </a:p>
          <a:p>
            <a:pPr algn="r"/>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 alteration in</a:t>
            </a:r>
          </a:p>
        </p:txBody>
      </p:sp>
      <p:sp>
        <p:nvSpPr>
          <p:cNvPr id="98" name="TextBox 97"/>
          <p:cNvSpPr txBox="1"/>
          <p:nvPr/>
        </p:nvSpPr>
        <p:spPr>
          <a:xfrm>
            <a:off x="1138757" y="1794239"/>
            <a:ext cx="2155729" cy="892552"/>
          </a:xfrm>
          <a:prstGeom prst="rect">
            <a:avLst/>
          </a:prstGeom>
          <a:noFill/>
        </p:spPr>
        <p:txBody>
          <a:bodyPr wrap="square" rtlCol="0">
            <a:spAutoFit/>
          </a:bodyPr>
          <a:lstStyle/>
          <a:p>
            <a:r>
              <a:rPr lang="zh-CN" altLang="en-US" sz="1200" b="1" dirty="0">
                <a:solidFill>
                  <a:schemeClr val="accent1"/>
                </a:solidFill>
              </a:rPr>
              <a:t>点击添加主题</a:t>
            </a:r>
            <a:r>
              <a:rPr lang="zh-CN" altLang="en-US" sz="1200" b="1" dirty="0" smtClean="0">
                <a:solidFill>
                  <a:schemeClr val="accent1"/>
                </a:solidFill>
              </a:rPr>
              <a:t>文字</a:t>
            </a:r>
            <a:endParaRPr lang="en-US" altLang="zh-CN" sz="1200" b="1" dirty="0" smtClean="0">
              <a:solidFill>
                <a:schemeClr val="accent1"/>
              </a:solidFill>
            </a:endParaRPr>
          </a:p>
          <a:p>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a:t>
            </a:r>
            <a:br>
              <a:rPr lang="en-US" sz="1000" dirty="0" smtClean="0">
                <a:solidFill>
                  <a:schemeClr val="tx1">
                    <a:lumMod val="65000"/>
                    <a:lumOff val="35000"/>
                  </a:schemeClr>
                </a:solidFill>
              </a:rPr>
            </a:br>
            <a:r>
              <a:rPr lang="en-US" sz="1000" dirty="0" smtClean="0">
                <a:solidFill>
                  <a:schemeClr val="tx1">
                    <a:lumMod val="65000"/>
                    <a:lumOff val="35000"/>
                  </a:schemeClr>
                </a:solidFill>
              </a:rPr>
              <a:t> alteration in</a:t>
            </a:r>
          </a:p>
        </p:txBody>
      </p:sp>
      <p:sp>
        <p:nvSpPr>
          <p:cNvPr id="99" name="TextBox 98"/>
          <p:cNvSpPr txBox="1"/>
          <p:nvPr/>
        </p:nvSpPr>
        <p:spPr>
          <a:xfrm>
            <a:off x="6022335" y="2994455"/>
            <a:ext cx="1958637" cy="892552"/>
          </a:xfrm>
          <a:prstGeom prst="rect">
            <a:avLst/>
          </a:prstGeom>
          <a:noFill/>
        </p:spPr>
        <p:txBody>
          <a:bodyPr wrap="square" rtlCol="0">
            <a:spAutoFit/>
          </a:bodyPr>
          <a:lstStyle/>
          <a:p>
            <a:pPr algn="r"/>
            <a:r>
              <a:rPr lang="zh-CN" altLang="en-US" sz="1200" b="1" dirty="0">
                <a:solidFill>
                  <a:schemeClr val="accent6"/>
                </a:solidFill>
              </a:rPr>
              <a:t>点击添加主题</a:t>
            </a:r>
            <a:r>
              <a:rPr lang="zh-CN" altLang="en-US" sz="1200" b="1" dirty="0" smtClean="0">
                <a:solidFill>
                  <a:schemeClr val="accent6"/>
                </a:solidFill>
              </a:rPr>
              <a:t>文字</a:t>
            </a:r>
            <a:endParaRPr lang="en-US" altLang="zh-CN" sz="1200" b="1" dirty="0" smtClean="0">
              <a:solidFill>
                <a:schemeClr val="accent6"/>
              </a:solidFill>
            </a:endParaRPr>
          </a:p>
          <a:p>
            <a:pPr algn="r"/>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 alteration in</a:t>
            </a:r>
          </a:p>
        </p:txBody>
      </p:sp>
      <p:sp>
        <p:nvSpPr>
          <p:cNvPr id="16" name="Slide Number Placeholder 15"/>
          <p:cNvSpPr>
            <a:spLocks noGrp="1"/>
          </p:cNvSpPr>
          <p:nvPr>
            <p:ph type="sldNum" sz="quarter" idx="12"/>
          </p:nvPr>
        </p:nvSpPr>
        <p:spPr/>
        <p:txBody>
          <a:bodyPr/>
          <a:lstStyle/>
          <a:p>
            <a:fld id="{C136B7D2-B98C-44FD-8D04-7EC62A564975}" type="slidenum">
              <a:rPr lang="en-US" smtClean="0"/>
              <a:pPr/>
              <a:t>14</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grpId="0" nodeType="afterEffect">
                                  <p:stCondLst>
                                    <p:cond delay="0"/>
                                  </p:stCondLst>
                                  <p:childTnLst>
                                    <p:set>
                                      <p:cBhvr>
                                        <p:cTn id="6" dur="1" fill="hold">
                                          <p:stCondLst>
                                            <p:cond delay="0"/>
                                          </p:stCondLst>
                                        </p:cTn>
                                        <p:tgtEl>
                                          <p:spTgt spid="2125"/>
                                        </p:tgtEl>
                                        <p:attrNameLst>
                                          <p:attrName>style.visibility</p:attrName>
                                        </p:attrNameLst>
                                      </p:cBhvr>
                                      <p:to>
                                        <p:strVal val="visible"/>
                                      </p:to>
                                    </p:set>
                                    <p:anim calcmode="lin" valueType="num">
                                      <p:cBhvr>
                                        <p:cTn id="7" dur="500" fill="hold"/>
                                        <p:tgtEl>
                                          <p:spTgt spid="2125"/>
                                        </p:tgtEl>
                                        <p:attrNameLst>
                                          <p:attrName>ppt_w</p:attrName>
                                        </p:attrNameLst>
                                      </p:cBhvr>
                                      <p:tavLst>
                                        <p:tav tm="0">
                                          <p:val>
                                            <p:fltVal val="0"/>
                                          </p:val>
                                        </p:tav>
                                        <p:tav tm="100000">
                                          <p:val>
                                            <p:strVal val="#ppt_w"/>
                                          </p:val>
                                        </p:tav>
                                      </p:tavLst>
                                    </p:anim>
                                    <p:anim calcmode="lin" valueType="num">
                                      <p:cBhvr>
                                        <p:cTn id="8" dur="500" fill="hold"/>
                                        <p:tgtEl>
                                          <p:spTgt spid="2125"/>
                                        </p:tgtEl>
                                        <p:attrNameLst>
                                          <p:attrName>ppt_h</p:attrName>
                                        </p:attrNameLst>
                                      </p:cBhvr>
                                      <p:tavLst>
                                        <p:tav tm="0">
                                          <p:val>
                                            <p:fltVal val="0"/>
                                          </p:val>
                                        </p:tav>
                                        <p:tav tm="100000">
                                          <p:val>
                                            <p:strVal val="#ppt_h"/>
                                          </p:val>
                                        </p:tav>
                                      </p:tavLst>
                                    </p:anim>
                                    <p:anim calcmode="lin" valueType="num">
                                      <p:cBhvr>
                                        <p:cTn id="9" dur="500" fill="hold"/>
                                        <p:tgtEl>
                                          <p:spTgt spid="2125"/>
                                        </p:tgtEl>
                                        <p:attrNameLst>
                                          <p:attrName>ppt_x</p:attrName>
                                        </p:attrNameLst>
                                      </p:cBhvr>
                                      <p:tavLst>
                                        <p:tav tm="0">
                                          <p:val>
                                            <p:fltVal val="0.5"/>
                                          </p:val>
                                        </p:tav>
                                        <p:tav tm="100000">
                                          <p:val>
                                            <p:strVal val="#ppt_x"/>
                                          </p:val>
                                        </p:tav>
                                      </p:tavLst>
                                    </p:anim>
                                    <p:anim calcmode="lin" valueType="num">
                                      <p:cBhvr>
                                        <p:cTn id="10" dur="500" fill="hold"/>
                                        <p:tgtEl>
                                          <p:spTgt spid="2125"/>
                                        </p:tgtEl>
                                        <p:attrNameLst>
                                          <p:attrName>ppt_y</p:attrName>
                                        </p:attrNameLst>
                                      </p:cBhvr>
                                      <p:tavLst>
                                        <p:tav tm="0">
                                          <p:val>
                                            <p:fltVal val="0.5"/>
                                          </p:val>
                                        </p:tav>
                                        <p:tav tm="100000">
                                          <p:val>
                                            <p:strVal val="#ppt_y"/>
                                          </p:val>
                                        </p:tav>
                                      </p:tavLst>
                                    </p:anim>
                                  </p:childTnLst>
                                </p:cTn>
                              </p:par>
                            </p:childTnLst>
                          </p:cTn>
                        </p:par>
                        <p:par>
                          <p:cTn id="11" fill="hold">
                            <p:stCondLst>
                              <p:cond delay="500"/>
                            </p:stCondLst>
                            <p:childTnLst>
                              <p:par>
                                <p:cTn id="12" presetID="53" presetClass="entr" presetSubtype="0" fill="hold" grpId="0" nodeType="afterEffect">
                                  <p:stCondLst>
                                    <p:cond delay="0"/>
                                  </p:stCondLst>
                                  <p:childTnLst>
                                    <p:set>
                                      <p:cBhvr>
                                        <p:cTn id="13" dur="1" fill="hold">
                                          <p:stCondLst>
                                            <p:cond delay="0"/>
                                          </p:stCondLst>
                                        </p:cTn>
                                        <p:tgtEl>
                                          <p:spTgt spid="92"/>
                                        </p:tgtEl>
                                        <p:attrNameLst>
                                          <p:attrName>style.visibility</p:attrName>
                                        </p:attrNameLst>
                                      </p:cBhvr>
                                      <p:to>
                                        <p:strVal val="visible"/>
                                      </p:to>
                                    </p:set>
                                    <p:anim calcmode="lin" valueType="num">
                                      <p:cBhvr>
                                        <p:cTn id="14" dur="500" fill="hold"/>
                                        <p:tgtEl>
                                          <p:spTgt spid="92"/>
                                        </p:tgtEl>
                                        <p:attrNameLst>
                                          <p:attrName>ppt_w</p:attrName>
                                        </p:attrNameLst>
                                      </p:cBhvr>
                                      <p:tavLst>
                                        <p:tav tm="0">
                                          <p:val>
                                            <p:fltVal val="0"/>
                                          </p:val>
                                        </p:tav>
                                        <p:tav tm="100000">
                                          <p:val>
                                            <p:strVal val="#ppt_w"/>
                                          </p:val>
                                        </p:tav>
                                      </p:tavLst>
                                    </p:anim>
                                    <p:anim calcmode="lin" valueType="num">
                                      <p:cBhvr>
                                        <p:cTn id="15" dur="500" fill="hold"/>
                                        <p:tgtEl>
                                          <p:spTgt spid="92"/>
                                        </p:tgtEl>
                                        <p:attrNameLst>
                                          <p:attrName>ppt_h</p:attrName>
                                        </p:attrNameLst>
                                      </p:cBhvr>
                                      <p:tavLst>
                                        <p:tav tm="0">
                                          <p:val>
                                            <p:fltVal val="0"/>
                                          </p:val>
                                        </p:tav>
                                        <p:tav tm="100000">
                                          <p:val>
                                            <p:strVal val="#ppt_h"/>
                                          </p:val>
                                        </p:tav>
                                      </p:tavLst>
                                    </p:anim>
                                    <p:animEffect transition="in" filter="fade">
                                      <p:cBhvr>
                                        <p:cTn id="16" dur="500"/>
                                        <p:tgtEl>
                                          <p:spTgt spid="92"/>
                                        </p:tgtEl>
                                      </p:cBhvr>
                                    </p:animEffect>
                                  </p:childTnLst>
                                </p:cTn>
                              </p:par>
                              <p:par>
                                <p:cTn id="17" presetID="2" presetClass="entr" presetSubtype="8" accel="50000" decel="50000" fill="hold" grpId="0" nodeType="withEffect">
                                  <p:stCondLst>
                                    <p:cond delay="0"/>
                                  </p:stCondLst>
                                  <p:childTnLst>
                                    <p:set>
                                      <p:cBhvr>
                                        <p:cTn id="18" dur="1" fill="hold">
                                          <p:stCondLst>
                                            <p:cond delay="0"/>
                                          </p:stCondLst>
                                        </p:cTn>
                                        <p:tgtEl>
                                          <p:spTgt spid="98"/>
                                        </p:tgtEl>
                                        <p:attrNameLst>
                                          <p:attrName>style.visibility</p:attrName>
                                        </p:attrNameLst>
                                      </p:cBhvr>
                                      <p:to>
                                        <p:strVal val="visible"/>
                                      </p:to>
                                    </p:set>
                                    <p:anim calcmode="lin" valueType="num">
                                      <p:cBhvr additive="base">
                                        <p:cTn id="19" dur="500" fill="hold"/>
                                        <p:tgtEl>
                                          <p:spTgt spid="98"/>
                                        </p:tgtEl>
                                        <p:attrNameLst>
                                          <p:attrName>ppt_x</p:attrName>
                                        </p:attrNameLst>
                                      </p:cBhvr>
                                      <p:tavLst>
                                        <p:tav tm="0">
                                          <p:val>
                                            <p:strVal val="0-#ppt_w/2"/>
                                          </p:val>
                                        </p:tav>
                                        <p:tav tm="100000">
                                          <p:val>
                                            <p:strVal val="#ppt_x"/>
                                          </p:val>
                                        </p:tav>
                                      </p:tavLst>
                                    </p:anim>
                                    <p:anim calcmode="lin" valueType="num">
                                      <p:cBhvr additive="base">
                                        <p:cTn id="20" dur="500" fill="hold"/>
                                        <p:tgtEl>
                                          <p:spTgt spid="98"/>
                                        </p:tgtEl>
                                        <p:attrNameLst>
                                          <p:attrName>ppt_y</p:attrName>
                                        </p:attrNameLst>
                                      </p:cBhvr>
                                      <p:tavLst>
                                        <p:tav tm="0">
                                          <p:val>
                                            <p:strVal val="#ppt_y"/>
                                          </p:val>
                                        </p:tav>
                                        <p:tav tm="100000">
                                          <p:val>
                                            <p:strVal val="#ppt_y"/>
                                          </p:val>
                                        </p:tav>
                                      </p:tavLst>
                                    </p:anim>
                                  </p:childTnLst>
                                </p:cTn>
                              </p:par>
                            </p:childTnLst>
                          </p:cTn>
                        </p:par>
                        <p:par>
                          <p:cTn id="21" fill="hold">
                            <p:stCondLst>
                              <p:cond delay="1000"/>
                            </p:stCondLst>
                            <p:childTnLst>
                              <p:par>
                                <p:cTn id="22" presetID="23" presetClass="entr" presetSubtype="528" fill="hold" grpId="0" nodeType="afterEffect">
                                  <p:stCondLst>
                                    <p:cond delay="0"/>
                                  </p:stCondLst>
                                  <p:childTnLst>
                                    <p:set>
                                      <p:cBhvr>
                                        <p:cTn id="23" dur="1" fill="hold">
                                          <p:stCondLst>
                                            <p:cond delay="0"/>
                                          </p:stCondLst>
                                        </p:cTn>
                                        <p:tgtEl>
                                          <p:spTgt spid="2124"/>
                                        </p:tgtEl>
                                        <p:attrNameLst>
                                          <p:attrName>style.visibility</p:attrName>
                                        </p:attrNameLst>
                                      </p:cBhvr>
                                      <p:to>
                                        <p:strVal val="visible"/>
                                      </p:to>
                                    </p:set>
                                    <p:anim calcmode="lin" valueType="num">
                                      <p:cBhvr>
                                        <p:cTn id="24" dur="500" fill="hold"/>
                                        <p:tgtEl>
                                          <p:spTgt spid="2124"/>
                                        </p:tgtEl>
                                        <p:attrNameLst>
                                          <p:attrName>ppt_w</p:attrName>
                                        </p:attrNameLst>
                                      </p:cBhvr>
                                      <p:tavLst>
                                        <p:tav tm="0">
                                          <p:val>
                                            <p:fltVal val="0"/>
                                          </p:val>
                                        </p:tav>
                                        <p:tav tm="100000">
                                          <p:val>
                                            <p:strVal val="#ppt_w"/>
                                          </p:val>
                                        </p:tav>
                                      </p:tavLst>
                                    </p:anim>
                                    <p:anim calcmode="lin" valueType="num">
                                      <p:cBhvr>
                                        <p:cTn id="25" dur="500" fill="hold"/>
                                        <p:tgtEl>
                                          <p:spTgt spid="2124"/>
                                        </p:tgtEl>
                                        <p:attrNameLst>
                                          <p:attrName>ppt_h</p:attrName>
                                        </p:attrNameLst>
                                      </p:cBhvr>
                                      <p:tavLst>
                                        <p:tav tm="0">
                                          <p:val>
                                            <p:fltVal val="0"/>
                                          </p:val>
                                        </p:tav>
                                        <p:tav tm="100000">
                                          <p:val>
                                            <p:strVal val="#ppt_h"/>
                                          </p:val>
                                        </p:tav>
                                      </p:tavLst>
                                    </p:anim>
                                    <p:anim calcmode="lin" valueType="num">
                                      <p:cBhvr>
                                        <p:cTn id="26" dur="500" fill="hold"/>
                                        <p:tgtEl>
                                          <p:spTgt spid="2124"/>
                                        </p:tgtEl>
                                        <p:attrNameLst>
                                          <p:attrName>ppt_x</p:attrName>
                                        </p:attrNameLst>
                                      </p:cBhvr>
                                      <p:tavLst>
                                        <p:tav tm="0">
                                          <p:val>
                                            <p:fltVal val="0.5"/>
                                          </p:val>
                                        </p:tav>
                                        <p:tav tm="100000">
                                          <p:val>
                                            <p:strVal val="#ppt_x"/>
                                          </p:val>
                                        </p:tav>
                                      </p:tavLst>
                                    </p:anim>
                                    <p:anim calcmode="lin" valueType="num">
                                      <p:cBhvr>
                                        <p:cTn id="27" dur="500" fill="hold"/>
                                        <p:tgtEl>
                                          <p:spTgt spid="2124"/>
                                        </p:tgtEl>
                                        <p:attrNameLst>
                                          <p:attrName>ppt_y</p:attrName>
                                        </p:attrNameLst>
                                      </p:cBhvr>
                                      <p:tavLst>
                                        <p:tav tm="0">
                                          <p:val>
                                            <p:fltVal val="0.5"/>
                                          </p:val>
                                        </p:tav>
                                        <p:tav tm="100000">
                                          <p:val>
                                            <p:strVal val="#ppt_y"/>
                                          </p:val>
                                        </p:tav>
                                      </p:tavLst>
                                    </p:anim>
                                  </p:childTnLst>
                                </p:cTn>
                              </p:par>
                            </p:childTnLst>
                          </p:cTn>
                        </p:par>
                        <p:par>
                          <p:cTn id="28" fill="hold">
                            <p:stCondLst>
                              <p:cond delay="1500"/>
                            </p:stCondLst>
                            <p:childTnLst>
                              <p:par>
                                <p:cTn id="29" presetID="53" presetClass="entr" presetSubtype="0" fill="hold" grpId="0" nodeType="afterEffect">
                                  <p:stCondLst>
                                    <p:cond delay="0"/>
                                  </p:stCondLst>
                                  <p:childTnLst>
                                    <p:set>
                                      <p:cBhvr>
                                        <p:cTn id="30" dur="1" fill="hold">
                                          <p:stCondLst>
                                            <p:cond delay="0"/>
                                          </p:stCondLst>
                                        </p:cTn>
                                        <p:tgtEl>
                                          <p:spTgt spid="95"/>
                                        </p:tgtEl>
                                        <p:attrNameLst>
                                          <p:attrName>style.visibility</p:attrName>
                                        </p:attrNameLst>
                                      </p:cBhvr>
                                      <p:to>
                                        <p:strVal val="visible"/>
                                      </p:to>
                                    </p:set>
                                    <p:anim calcmode="lin" valueType="num">
                                      <p:cBhvr>
                                        <p:cTn id="31" dur="500" fill="hold"/>
                                        <p:tgtEl>
                                          <p:spTgt spid="95"/>
                                        </p:tgtEl>
                                        <p:attrNameLst>
                                          <p:attrName>ppt_w</p:attrName>
                                        </p:attrNameLst>
                                      </p:cBhvr>
                                      <p:tavLst>
                                        <p:tav tm="0">
                                          <p:val>
                                            <p:fltVal val="0"/>
                                          </p:val>
                                        </p:tav>
                                        <p:tav tm="100000">
                                          <p:val>
                                            <p:strVal val="#ppt_w"/>
                                          </p:val>
                                        </p:tav>
                                      </p:tavLst>
                                    </p:anim>
                                    <p:anim calcmode="lin" valueType="num">
                                      <p:cBhvr>
                                        <p:cTn id="32" dur="500" fill="hold"/>
                                        <p:tgtEl>
                                          <p:spTgt spid="95"/>
                                        </p:tgtEl>
                                        <p:attrNameLst>
                                          <p:attrName>ppt_h</p:attrName>
                                        </p:attrNameLst>
                                      </p:cBhvr>
                                      <p:tavLst>
                                        <p:tav tm="0">
                                          <p:val>
                                            <p:fltVal val="0"/>
                                          </p:val>
                                        </p:tav>
                                        <p:tav tm="100000">
                                          <p:val>
                                            <p:strVal val="#ppt_h"/>
                                          </p:val>
                                        </p:tav>
                                      </p:tavLst>
                                    </p:anim>
                                    <p:animEffect transition="in" filter="fade">
                                      <p:cBhvr>
                                        <p:cTn id="33" dur="500"/>
                                        <p:tgtEl>
                                          <p:spTgt spid="95"/>
                                        </p:tgtEl>
                                      </p:cBhvr>
                                    </p:animEffect>
                                  </p:childTnLst>
                                </p:cTn>
                              </p:par>
                              <p:par>
                                <p:cTn id="34" presetID="2" presetClass="entr" presetSubtype="2" accel="50000" decel="50000" fill="hold" grpId="0" nodeType="withEffect">
                                  <p:stCondLst>
                                    <p:cond delay="0"/>
                                  </p:stCondLst>
                                  <p:childTnLst>
                                    <p:set>
                                      <p:cBhvr>
                                        <p:cTn id="35" dur="1" fill="hold">
                                          <p:stCondLst>
                                            <p:cond delay="0"/>
                                          </p:stCondLst>
                                        </p:cTn>
                                        <p:tgtEl>
                                          <p:spTgt spid="97"/>
                                        </p:tgtEl>
                                        <p:attrNameLst>
                                          <p:attrName>style.visibility</p:attrName>
                                        </p:attrNameLst>
                                      </p:cBhvr>
                                      <p:to>
                                        <p:strVal val="visible"/>
                                      </p:to>
                                    </p:set>
                                    <p:anim calcmode="lin" valueType="num">
                                      <p:cBhvr additive="base">
                                        <p:cTn id="36" dur="500" fill="hold"/>
                                        <p:tgtEl>
                                          <p:spTgt spid="97"/>
                                        </p:tgtEl>
                                        <p:attrNameLst>
                                          <p:attrName>ppt_x</p:attrName>
                                        </p:attrNameLst>
                                      </p:cBhvr>
                                      <p:tavLst>
                                        <p:tav tm="0">
                                          <p:val>
                                            <p:strVal val="1+#ppt_w/2"/>
                                          </p:val>
                                        </p:tav>
                                        <p:tav tm="100000">
                                          <p:val>
                                            <p:strVal val="#ppt_x"/>
                                          </p:val>
                                        </p:tav>
                                      </p:tavLst>
                                    </p:anim>
                                    <p:anim calcmode="lin" valueType="num">
                                      <p:cBhvr additive="base">
                                        <p:cTn id="37" dur="500" fill="hold"/>
                                        <p:tgtEl>
                                          <p:spTgt spid="97"/>
                                        </p:tgtEl>
                                        <p:attrNameLst>
                                          <p:attrName>ppt_y</p:attrName>
                                        </p:attrNameLst>
                                      </p:cBhvr>
                                      <p:tavLst>
                                        <p:tav tm="0">
                                          <p:val>
                                            <p:strVal val="#ppt_y"/>
                                          </p:val>
                                        </p:tav>
                                        <p:tav tm="100000">
                                          <p:val>
                                            <p:strVal val="#ppt_y"/>
                                          </p:val>
                                        </p:tav>
                                      </p:tavLst>
                                    </p:anim>
                                  </p:childTnLst>
                                </p:cTn>
                              </p:par>
                            </p:childTnLst>
                          </p:cTn>
                        </p:par>
                        <p:par>
                          <p:cTn id="38" fill="hold">
                            <p:stCondLst>
                              <p:cond delay="2000"/>
                            </p:stCondLst>
                            <p:childTnLst>
                              <p:par>
                                <p:cTn id="39" presetID="23" presetClass="entr" presetSubtype="528" fill="hold" grpId="0" nodeType="afterEffect">
                                  <p:stCondLst>
                                    <p:cond delay="0"/>
                                  </p:stCondLst>
                                  <p:childTnLst>
                                    <p:set>
                                      <p:cBhvr>
                                        <p:cTn id="40" dur="1" fill="hold">
                                          <p:stCondLst>
                                            <p:cond delay="0"/>
                                          </p:stCondLst>
                                        </p:cTn>
                                        <p:tgtEl>
                                          <p:spTgt spid="2126"/>
                                        </p:tgtEl>
                                        <p:attrNameLst>
                                          <p:attrName>style.visibility</p:attrName>
                                        </p:attrNameLst>
                                      </p:cBhvr>
                                      <p:to>
                                        <p:strVal val="visible"/>
                                      </p:to>
                                    </p:set>
                                    <p:anim calcmode="lin" valueType="num">
                                      <p:cBhvr>
                                        <p:cTn id="41" dur="500" fill="hold"/>
                                        <p:tgtEl>
                                          <p:spTgt spid="2126"/>
                                        </p:tgtEl>
                                        <p:attrNameLst>
                                          <p:attrName>ppt_w</p:attrName>
                                        </p:attrNameLst>
                                      </p:cBhvr>
                                      <p:tavLst>
                                        <p:tav tm="0">
                                          <p:val>
                                            <p:fltVal val="0"/>
                                          </p:val>
                                        </p:tav>
                                        <p:tav tm="100000">
                                          <p:val>
                                            <p:strVal val="#ppt_w"/>
                                          </p:val>
                                        </p:tav>
                                      </p:tavLst>
                                    </p:anim>
                                    <p:anim calcmode="lin" valueType="num">
                                      <p:cBhvr>
                                        <p:cTn id="42" dur="500" fill="hold"/>
                                        <p:tgtEl>
                                          <p:spTgt spid="2126"/>
                                        </p:tgtEl>
                                        <p:attrNameLst>
                                          <p:attrName>ppt_h</p:attrName>
                                        </p:attrNameLst>
                                      </p:cBhvr>
                                      <p:tavLst>
                                        <p:tav tm="0">
                                          <p:val>
                                            <p:fltVal val="0"/>
                                          </p:val>
                                        </p:tav>
                                        <p:tav tm="100000">
                                          <p:val>
                                            <p:strVal val="#ppt_h"/>
                                          </p:val>
                                        </p:tav>
                                      </p:tavLst>
                                    </p:anim>
                                    <p:anim calcmode="lin" valueType="num">
                                      <p:cBhvr>
                                        <p:cTn id="43" dur="500" fill="hold"/>
                                        <p:tgtEl>
                                          <p:spTgt spid="2126"/>
                                        </p:tgtEl>
                                        <p:attrNameLst>
                                          <p:attrName>ppt_x</p:attrName>
                                        </p:attrNameLst>
                                      </p:cBhvr>
                                      <p:tavLst>
                                        <p:tav tm="0">
                                          <p:val>
                                            <p:fltVal val="0.5"/>
                                          </p:val>
                                        </p:tav>
                                        <p:tav tm="100000">
                                          <p:val>
                                            <p:strVal val="#ppt_x"/>
                                          </p:val>
                                        </p:tav>
                                      </p:tavLst>
                                    </p:anim>
                                    <p:anim calcmode="lin" valueType="num">
                                      <p:cBhvr>
                                        <p:cTn id="44" dur="500" fill="hold"/>
                                        <p:tgtEl>
                                          <p:spTgt spid="2126"/>
                                        </p:tgtEl>
                                        <p:attrNameLst>
                                          <p:attrName>ppt_y</p:attrName>
                                        </p:attrNameLst>
                                      </p:cBhvr>
                                      <p:tavLst>
                                        <p:tav tm="0">
                                          <p:val>
                                            <p:fltVal val="0.5"/>
                                          </p:val>
                                        </p:tav>
                                        <p:tav tm="100000">
                                          <p:val>
                                            <p:strVal val="#ppt_y"/>
                                          </p:val>
                                        </p:tav>
                                      </p:tavLst>
                                    </p:anim>
                                  </p:childTnLst>
                                </p:cTn>
                              </p:par>
                            </p:childTnLst>
                          </p:cTn>
                        </p:par>
                        <p:par>
                          <p:cTn id="45" fill="hold">
                            <p:stCondLst>
                              <p:cond delay="2500"/>
                            </p:stCondLst>
                            <p:childTnLst>
                              <p:par>
                                <p:cTn id="46" presetID="53" presetClass="entr" presetSubtype="0" fill="hold" grpId="0" nodeType="afterEffect">
                                  <p:stCondLst>
                                    <p:cond delay="0"/>
                                  </p:stCondLst>
                                  <p:childTnLst>
                                    <p:set>
                                      <p:cBhvr>
                                        <p:cTn id="47" dur="1" fill="hold">
                                          <p:stCondLst>
                                            <p:cond delay="0"/>
                                          </p:stCondLst>
                                        </p:cTn>
                                        <p:tgtEl>
                                          <p:spTgt spid="93"/>
                                        </p:tgtEl>
                                        <p:attrNameLst>
                                          <p:attrName>style.visibility</p:attrName>
                                        </p:attrNameLst>
                                      </p:cBhvr>
                                      <p:to>
                                        <p:strVal val="visible"/>
                                      </p:to>
                                    </p:set>
                                    <p:anim calcmode="lin" valueType="num">
                                      <p:cBhvr>
                                        <p:cTn id="48" dur="500" fill="hold"/>
                                        <p:tgtEl>
                                          <p:spTgt spid="93"/>
                                        </p:tgtEl>
                                        <p:attrNameLst>
                                          <p:attrName>ppt_w</p:attrName>
                                        </p:attrNameLst>
                                      </p:cBhvr>
                                      <p:tavLst>
                                        <p:tav tm="0">
                                          <p:val>
                                            <p:fltVal val="0"/>
                                          </p:val>
                                        </p:tav>
                                        <p:tav tm="100000">
                                          <p:val>
                                            <p:strVal val="#ppt_w"/>
                                          </p:val>
                                        </p:tav>
                                      </p:tavLst>
                                    </p:anim>
                                    <p:anim calcmode="lin" valueType="num">
                                      <p:cBhvr>
                                        <p:cTn id="49" dur="500" fill="hold"/>
                                        <p:tgtEl>
                                          <p:spTgt spid="93"/>
                                        </p:tgtEl>
                                        <p:attrNameLst>
                                          <p:attrName>ppt_h</p:attrName>
                                        </p:attrNameLst>
                                      </p:cBhvr>
                                      <p:tavLst>
                                        <p:tav tm="0">
                                          <p:val>
                                            <p:fltVal val="0"/>
                                          </p:val>
                                        </p:tav>
                                        <p:tav tm="100000">
                                          <p:val>
                                            <p:strVal val="#ppt_h"/>
                                          </p:val>
                                        </p:tav>
                                      </p:tavLst>
                                    </p:anim>
                                    <p:animEffect transition="in" filter="fade">
                                      <p:cBhvr>
                                        <p:cTn id="50" dur="500"/>
                                        <p:tgtEl>
                                          <p:spTgt spid="93"/>
                                        </p:tgtEl>
                                      </p:cBhvr>
                                    </p:animEffect>
                                  </p:childTnLst>
                                </p:cTn>
                              </p:par>
                              <p:par>
                                <p:cTn id="51" presetID="2" presetClass="entr" presetSubtype="8" accel="50000" decel="50000" fill="hold" grpId="0" nodeType="withEffect">
                                  <p:stCondLst>
                                    <p:cond delay="0"/>
                                  </p:stCondLst>
                                  <p:childTnLst>
                                    <p:set>
                                      <p:cBhvr>
                                        <p:cTn id="52" dur="1" fill="hold">
                                          <p:stCondLst>
                                            <p:cond delay="0"/>
                                          </p:stCondLst>
                                        </p:cTn>
                                        <p:tgtEl>
                                          <p:spTgt spid="96"/>
                                        </p:tgtEl>
                                        <p:attrNameLst>
                                          <p:attrName>style.visibility</p:attrName>
                                        </p:attrNameLst>
                                      </p:cBhvr>
                                      <p:to>
                                        <p:strVal val="visible"/>
                                      </p:to>
                                    </p:set>
                                    <p:anim calcmode="lin" valueType="num">
                                      <p:cBhvr additive="base">
                                        <p:cTn id="53" dur="500" fill="hold"/>
                                        <p:tgtEl>
                                          <p:spTgt spid="96"/>
                                        </p:tgtEl>
                                        <p:attrNameLst>
                                          <p:attrName>ppt_x</p:attrName>
                                        </p:attrNameLst>
                                      </p:cBhvr>
                                      <p:tavLst>
                                        <p:tav tm="0">
                                          <p:val>
                                            <p:strVal val="0-#ppt_w/2"/>
                                          </p:val>
                                        </p:tav>
                                        <p:tav tm="100000">
                                          <p:val>
                                            <p:strVal val="#ppt_x"/>
                                          </p:val>
                                        </p:tav>
                                      </p:tavLst>
                                    </p:anim>
                                    <p:anim calcmode="lin" valueType="num">
                                      <p:cBhvr additive="base">
                                        <p:cTn id="54" dur="500" fill="hold"/>
                                        <p:tgtEl>
                                          <p:spTgt spid="96"/>
                                        </p:tgtEl>
                                        <p:attrNameLst>
                                          <p:attrName>ppt_y</p:attrName>
                                        </p:attrNameLst>
                                      </p:cBhvr>
                                      <p:tavLst>
                                        <p:tav tm="0">
                                          <p:val>
                                            <p:strVal val="#ppt_y"/>
                                          </p:val>
                                        </p:tav>
                                        <p:tav tm="100000">
                                          <p:val>
                                            <p:strVal val="#ppt_y"/>
                                          </p:val>
                                        </p:tav>
                                      </p:tavLst>
                                    </p:anim>
                                  </p:childTnLst>
                                </p:cTn>
                              </p:par>
                            </p:childTnLst>
                          </p:cTn>
                        </p:par>
                        <p:par>
                          <p:cTn id="55" fill="hold">
                            <p:stCondLst>
                              <p:cond delay="3000"/>
                            </p:stCondLst>
                            <p:childTnLst>
                              <p:par>
                                <p:cTn id="56" presetID="23" presetClass="entr" presetSubtype="32" fill="hold" grpId="0" nodeType="afterEffect">
                                  <p:stCondLst>
                                    <p:cond delay="0"/>
                                  </p:stCondLst>
                                  <p:childTnLst>
                                    <p:set>
                                      <p:cBhvr>
                                        <p:cTn id="57" dur="1" fill="hold">
                                          <p:stCondLst>
                                            <p:cond delay="0"/>
                                          </p:stCondLst>
                                        </p:cTn>
                                        <p:tgtEl>
                                          <p:spTgt spid="2127"/>
                                        </p:tgtEl>
                                        <p:attrNameLst>
                                          <p:attrName>style.visibility</p:attrName>
                                        </p:attrNameLst>
                                      </p:cBhvr>
                                      <p:to>
                                        <p:strVal val="visible"/>
                                      </p:to>
                                    </p:set>
                                    <p:anim calcmode="lin" valueType="num">
                                      <p:cBhvr>
                                        <p:cTn id="58" dur="500" fill="hold"/>
                                        <p:tgtEl>
                                          <p:spTgt spid="2127"/>
                                        </p:tgtEl>
                                        <p:attrNameLst>
                                          <p:attrName>ppt_w</p:attrName>
                                        </p:attrNameLst>
                                      </p:cBhvr>
                                      <p:tavLst>
                                        <p:tav tm="0">
                                          <p:val>
                                            <p:strVal val="4*#ppt_w"/>
                                          </p:val>
                                        </p:tav>
                                        <p:tav tm="100000">
                                          <p:val>
                                            <p:strVal val="#ppt_w"/>
                                          </p:val>
                                        </p:tav>
                                      </p:tavLst>
                                    </p:anim>
                                    <p:anim calcmode="lin" valueType="num">
                                      <p:cBhvr>
                                        <p:cTn id="59" dur="500" fill="hold"/>
                                        <p:tgtEl>
                                          <p:spTgt spid="2127"/>
                                        </p:tgtEl>
                                        <p:attrNameLst>
                                          <p:attrName>ppt_h</p:attrName>
                                        </p:attrNameLst>
                                      </p:cBhvr>
                                      <p:tavLst>
                                        <p:tav tm="0">
                                          <p:val>
                                            <p:strVal val="4*#ppt_h"/>
                                          </p:val>
                                        </p:tav>
                                        <p:tav tm="100000">
                                          <p:val>
                                            <p:strVal val="#ppt_h"/>
                                          </p:val>
                                        </p:tav>
                                      </p:tavLst>
                                    </p:anim>
                                  </p:childTnLst>
                                </p:cTn>
                              </p:par>
                            </p:childTnLst>
                          </p:cTn>
                        </p:par>
                        <p:par>
                          <p:cTn id="60" fill="hold">
                            <p:stCondLst>
                              <p:cond delay="3500"/>
                            </p:stCondLst>
                            <p:childTnLst>
                              <p:par>
                                <p:cTn id="61" presetID="53" presetClass="entr" presetSubtype="0" fill="hold" grpId="0" nodeType="afterEffect">
                                  <p:stCondLst>
                                    <p:cond delay="0"/>
                                  </p:stCondLst>
                                  <p:childTnLst>
                                    <p:set>
                                      <p:cBhvr>
                                        <p:cTn id="62" dur="1" fill="hold">
                                          <p:stCondLst>
                                            <p:cond delay="0"/>
                                          </p:stCondLst>
                                        </p:cTn>
                                        <p:tgtEl>
                                          <p:spTgt spid="94"/>
                                        </p:tgtEl>
                                        <p:attrNameLst>
                                          <p:attrName>style.visibility</p:attrName>
                                        </p:attrNameLst>
                                      </p:cBhvr>
                                      <p:to>
                                        <p:strVal val="visible"/>
                                      </p:to>
                                    </p:set>
                                    <p:anim calcmode="lin" valueType="num">
                                      <p:cBhvr>
                                        <p:cTn id="63" dur="500" fill="hold"/>
                                        <p:tgtEl>
                                          <p:spTgt spid="94"/>
                                        </p:tgtEl>
                                        <p:attrNameLst>
                                          <p:attrName>ppt_w</p:attrName>
                                        </p:attrNameLst>
                                      </p:cBhvr>
                                      <p:tavLst>
                                        <p:tav tm="0">
                                          <p:val>
                                            <p:fltVal val="0"/>
                                          </p:val>
                                        </p:tav>
                                        <p:tav tm="100000">
                                          <p:val>
                                            <p:strVal val="#ppt_w"/>
                                          </p:val>
                                        </p:tav>
                                      </p:tavLst>
                                    </p:anim>
                                    <p:anim calcmode="lin" valueType="num">
                                      <p:cBhvr>
                                        <p:cTn id="64" dur="500" fill="hold"/>
                                        <p:tgtEl>
                                          <p:spTgt spid="94"/>
                                        </p:tgtEl>
                                        <p:attrNameLst>
                                          <p:attrName>ppt_h</p:attrName>
                                        </p:attrNameLst>
                                      </p:cBhvr>
                                      <p:tavLst>
                                        <p:tav tm="0">
                                          <p:val>
                                            <p:fltVal val="0"/>
                                          </p:val>
                                        </p:tav>
                                        <p:tav tm="100000">
                                          <p:val>
                                            <p:strVal val="#ppt_h"/>
                                          </p:val>
                                        </p:tav>
                                      </p:tavLst>
                                    </p:anim>
                                    <p:animEffect transition="in" filter="fade">
                                      <p:cBhvr>
                                        <p:cTn id="65" dur="500"/>
                                        <p:tgtEl>
                                          <p:spTgt spid="94"/>
                                        </p:tgtEl>
                                      </p:cBhvr>
                                    </p:animEffect>
                                  </p:childTnLst>
                                </p:cTn>
                              </p:par>
                              <p:par>
                                <p:cTn id="66" presetID="2" presetClass="entr" presetSubtype="2" accel="50000" decel="50000" fill="hold" grpId="0" nodeType="withEffect">
                                  <p:stCondLst>
                                    <p:cond delay="0"/>
                                  </p:stCondLst>
                                  <p:childTnLst>
                                    <p:set>
                                      <p:cBhvr>
                                        <p:cTn id="67" dur="1" fill="hold">
                                          <p:stCondLst>
                                            <p:cond delay="0"/>
                                          </p:stCondLst>
                                        </p:cTn>
                                        <p:tgtEl>
                                          <p:spTgt spid="99"/>
                                        </p:tgtEl>
                                        <p:attrNameLst>
                                          <p:attrName>style.visibility</p:attrName>
                                        </p:attrNameLst>
                                      </p:cBhvr>
                                      <p:to>
                                        <p:strVal val="visible"/>
                                      </p:to>
                                    </p:set>
                                    <p:anim calcmode="lin" valueType="num">
                                      <p:cBhvr additive="base">
                                        <p:cTn id="68" dur="500" fill="hold"/>
                                        <p:tgtEl>
                                          <p:spTgt spid="99"/>
                                        </p:tgtEl>
                                        <p:attrNameLst>
                                          <p:attrName>ppt_x</p:attrName>
                                        </p:attrNameLst>
                                      </p:cBhvr>
                                      <p:tavLst>
                                        <p:tav tm="0">
                                          <p:val>
                                            <p:strVal val="1+#ppt_w/2"/>
                                          </p:val>
                                        </p:tav>
                                        <p:tav tm="100000">
                                          <p:val>
                                            <p:strVal val="#ppt_x"/>
                                          </p:val>
                                        </p:tav>
                                      </p:tavLst>
                                    </p:anim>
                                    <p:anim calcmode="lin" valueType="num">
                                      <p:cBhvr additive="base">
                                        <p:cTn id="69" dur="500" fill="hold"/>
                                        <p:tgtEl>
                                          <p:spTgt spid="9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26" grpId="0" animBg="1"/>
      <p:bldP spid="2124" grpId="0" animBg="1"/>
      <p:bldP spid="2125" grpId="0" animBg="1"/>
      <p:bldP spid="2127" grpId="0" animBg="1"/>
      <p:bldP spid="92" grpId="0"/>
      <p:bldP spid="93" grpId="0"/>
      <p:bldP spid="94" grpId="0"/>
      <p:bldP spid="95" grpId="0"/>
      <p:bldP spid="96" grpId="0"/>
      <p:bldP spid="97" grpId="0"/>
      <p:bldP spid="98" grpId="0"/>
      <p:bldP spid="9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点击添加主题文字</a:t>
            </a:r>
            <a:endParaRPr lang="en-US" dirty="0"/>
          </a:p>
        </p:txBody>
      </p:sp>
      <p:sp>
        <p:nvSpPr>
          <p:cNvPr id="3" name="Text Placeholder 2"/>
          <p:cNvSpPr>
            <a:spLocks noGrp="1"/>
          </p:cNvSpPr>
          <p:nvPr>
            <p:ph type="body" sz="half" idx="2"/>
          </p:nvPr>
        </p:nvSpPr>
        <p:spPr/>
        <p:txBody>
          <a:bodyPr/>
          <a:lstStyle/>
          <a:p>
            <a:r>
              <a:rPr lang="en-US" dirty="0" smtClean="0"/>
              <a:t>Puzzle Infographic</a:t>
            </a:r>
            <a:endParaRPr lang="en-US" dirty="0"/>
          </a:p>
        </p:txBody>
      </p:sp>
      <p:sp>
        <p:nvSpPr>
          <p:cNvPr id="17" name="Freeform 76"/>
          <p:cNvSpPr>
            <a:spLocks/>
          </p:cNvSpPr>
          <p:nvPr/>
        </p:nvSpPr>
        <p:spPr bwMode="auto">
          <a:xfrm>
            <a:off x="4977024" y="2334522"/>
            <a:ext cx="1708150" cy="1706563"/>
          </a:xfrm>
          <a:custGeom>
            <a:avLst/>
            <a:gdLst/>
            <a:ahLst/>
            <a:cxnLst>
              <a:cxn ang="0">
                <a:pos x="183" y="603"/>
              </a:cxn>
              <a:cxn ang="0">
                <a:pos x="256" y="638"/>
              </a:cxn>
              <a:cxn ang="0">
                <a:pos x="218" y="731"/>
              </a:cxn>
              <a:cxn ang="0">
                <a:pos x="386" y="731"/>
              </a:cxn>
              <a:cxn ang="0">
                <a:pos x="347" y="638"/>
              </a:cxn>
              <a:cxn ang="0">
                <a:pos x="420" y="603"/>
              </a:cxn>
              <a:cxn ang="0">
                <a:pos x="603" y="603"/>
              </a:cxn>
              <a:cxn ang="0">
                <a:pos x="603" y="420"/>
              </a:cxn>
              <a:cxn ang="0">
                <a:pos x="639" y="347"/>
              </a:cxn>
              <a:cxn ang="0">
                <a:pos x="731" y="385"/>
              </a:cxn>
              <a:cxn ang="0">
                <a:pos x="731" y="217"/>
              </a:cxn>
              <a:cxn ang="0">
                <a:pos x="639" y="256"/>
              </a:cxn>
              <a:cxn ang="0">
                <a:pos x="603" y="183"/>
              </a:cxn>
              <a:cxn ang="0">
                <a:pos x="603" y="0"/>
              </a:cxn>
              <a:cxn ang="0">
                <a:pos x="420" y="0"/>
              </a:cxn>
              <a:cxn ang="0">
                <a:pos x="347" y="35"/>
              </a:cxn>
              <a:cxn ang="0">
                <a:pos x="386" y="128"/>
              </a:cxn>
              <a:cxn ang="0">
                <a:pos x="218" y="128"/>
              </a:cxn>
              <a:cxn ang="0">
                <a:pos x="256" y="35"/>
              </a:cxn>
              <a:cxn ang="0">
                <a:pos x="183" y="0"/>
              </a:cxn>
              <a:cxn ang="0">
                <a:pos x="0" y="0"/>
              </a:cxn>
              <a:cxn ang="0">
                <a:pos x="0" y="183"/>
              </a:cxn>
              <a:cxn ang="0">
                <a:pos x="35" y="256"/>
              </a:cxn>
              <a:cxn ang="0">
                <a:pos x="128" y="217"/>
              </a:cxn>
              <a:cxn ang="0">
                <a:pos x="128" y="385"/>
              </a:cxn>
              <a:cxn ang="0">
                <a:pos x="35" y="347"/>
              </a:cxn>
              <a:cxn ang="0">
                <a:pos x="0" y="420"/>
              </a:cxn>
              <a:cxn ang="0">
                <a:pos x="0" y="603"/>
              </a:cxn>
              <a:cxn ang="0">
                <a:pos x="183" y="603"/>
              </a:cxn>
            </a:cxnLst>
            <a:rect l="0" t="0" r="r" b="b"/>
            <a:pathLst>
              <a:path w="819" h="819">
                <a:moveTo>
                  <a:pt x="183" y="603"/>
                </a:moveTo>
                <a:cubicBezTo>
                  <a:pt x="249" y="603"/>
                  <a:pt x="265" y="619"/>
                  <a:pt x="256" y="638"/>
                </a:cubicBezTo>
                <a:cubicBezTo>
                  <a:pt x="239" y="675"/>
                  <a:pt x="210" y="680"/>
                  <a:pt x="218" y="731"/>
                </a:cubicBezTo>
                <a:cubicBezTo>
                  <a:pt x="231" y="819"/>
                  <a:pt x="372" y="819"/>
                  <a:pt x="386" y="731"/>
                </a:cubicBezTo>
                <a:cubicBezTo>
                  <a:pt x="394" y="680"/>
                  <a:pt x="364" y="675"/>
                  <a:pt x="347" y="638"/>
                </a:cubicBezTo>
                <a:cubicBezTo>
                  <a:pt x="339" y="619"/>
                  <a:pt x="354" y="603"/>
                  <a:pt x="420" y="603"/>
                </a:cubicBezTo>
                <a:cubicBezTo>
                  <a:pt x="603" y="603"/>
                  <a:pt x="603" y="603"/>
                  <a:pt x="603" y="603"/>
                </a:cubicBezTo>
                <a:cubicBezTo>
                  <a:pt x="603" y="420"/>
                  <a:pt x="603" y="420"/>
                  <a:pt x="603" y="420"/>
                </a:cubicBezTo>
                <a:cubicBezTo>
                  <a:pt x="603" y="354"/>
                  <a:pt x="619" y="338"/>
                  <a:pt x="639" y="347"/>
                </a:cubicBezTo>
                <a:cubicBezTo>
                  <a:pt x="675" y="364"/>
                  <a:pt x="680" y="393"/>
                  <a:pt x="731" y="385"/>
                </a:cubicBezTo>
                <a:cubicBezTo>
                  <a:pt x="819" y="372"/>
                  <a:pt x="819" y="231"/>
                  <a:pt x="731" y="217"/>
                </a:cubicBezTo>
                <a:cubicBezTo>
                  <a:pt x="680" y="209"/>
                  <a:pt x="675" y="239"/>
                  <a:pt x="639" y="256"/>
                </a:cubicBezTo>
                <a:cubicBezTo>
                  <a:pt x="619" y="264"/>
                  <a:pt x="603" y="249"/>
                  <a:pt x="603" y="183"/>
                </a:cubicBezTo>
                <a:cubicBezTo>
                  <a:pt x="603" y="0"/>
                  <a:pt x="603" y="0"/>
                  <a:pt x="603" y="0"/>
                </a:cubicBezTo>
                <a:cubicBezTo>
                  <a:pt x="420" y="0"/>
                  <a:pt x="420" y="0"/>
                  <a:pt x="420" y="0"/>
                </a:cubicBezTo>
                <a:cubicBezTo>
                  <a:pt x="354" y="0"/>
                  <a:pt x="339" y="16"/>
                  <a:pt x="347" y="35"/>
                </a:cubicBezTo>
                <a:cubicBezTo>
                  <a:pt x="364" y="72"/>
                  <a:pt x="394" y="76"/>
                  <a:pt x="386" y="128"/>
                </a:cubicBezTo>
                <a:cubicBezTo>
                  <a:pt x="372" y="216"/>
                  <a:pt x="231" y="216"/>
                  <a:pt x="218" y="128"/>
                </a:cubicBezTo>
                <a:cubicBezTo>
                  <a:pt x="210" y="76"/>
                  <a:pt x="239" y="72"/>
                  <a:pt x="256" y="35"/>
                </a:cubicBezTo>
                <a:cubicBezTo>
                  <a:pt x="265" y="16"/>
                  <a:pt x="249" y="0"/>
                  <a:pt x="183" y="0"/>
                </a:cubicBezTo>
                <a:cubicBezTo>
                  <a:pt x="0" y="0"/>
                  <a:pt x="0" y="0"/>
                  <a:pt x="0" y="0"/>
                </a:cubicBezTo>
                <a:cubicBezTo>
                  <a:pt x="0" y="183"/>
                  <a:pt x="0" y="183"/>
                  <a:pt x="0" y="183"/>
                </a:cubicBezTo>
                <a:cubicBezTo>
                  <a:pt x="0" y="249"/>
                  <a:pt x="16" y="264"/>
                  <a:pt x="35" y="256"/>
                </a:cubicBezTo>
                <a:cubicBezTo>
                  <a:pt x="72" y="239"/>
                  <a:pt x="77" y="209"/>
                  <a:pt x="128" y="217"/>
                </a:cubicBezTo>
                <a:cubicBezTo>
                  <a:pt x="216" y="231"/>
                  <a:pt x="216" y="372"/>
                  <a:pt x="128" y="385"/>
                </a:cubicBezTo>
                <a:cubicBezTo>
                  <a:pt x="77" y="393"/>
                  <a:pt x="72" y="364"/>
                  <a:pt x="35" y="347"/>
                </a:cubicBezTo>
                <a:cubicBezTo>
                  <a:pt x="16" y="338"/>
                  <a:pt x="0" y="354"/>
                  <a:pt x="0" y="420"/>
                </a:cubicBezTo>
                <a:cubicBezTo>
                  <a:pt x="0" y="603"/>
                  <a:pt x="0" y="603"/>
                  <a:pt x="0" y="603"/>
                </a:cubicBezTo>
                <a:lnTo>
                  <a:pt x="183" y="603"/>
                </a:lnTo>
                <a:close/>
              </a:path>
            </a:pathLst>
          </a:custGeom>
          <a:solidFill>
            <a:schemeClr val="accent5"/>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77"/>
          <p:cNvSpPr>
            <a:spLocks/>
          </p:cNvSpPr>
          <p:nvPr/>
        </p:nvSpPr>
        <p:spPr bwMode="auto">
          <a:xfrm>
            <a:off x="6234104" y="1883672"/>
            <a:ext cx="1708150" cy="1706563"/>
          </a:xfrm>
          <a:custGeom>
            <a:avLst/>
            <a:gdLst/>
            <a:ahLst/>
            <a:cxnLst>
              <a:cxn ang="0">
                <a:pos x="183" y="216"/>
              </a:cxn>
              <a:cxn ang="0">
                <a:pos x="256" y="180"/>
              </a:cxn>
              <a:cxn ang="0">
                <a:pos x="217" y="88"/>
              </a:cxn>
              <a:cxn ang="0">
                <a:pos x="385" y="88"/>
              </a:cxn>
              <a:cxn ang="0">
                <a:pos x="347" y="180"/>
              </a:cxn>
              <a:cxn ang="0">
                <a:pos x="420" y="216"/>
              </a:cxn>
              <a:cxn ang="0">
                <a:pos x="603" y="216"/>
              </a:cxn>
              <a:cxn ang="0">
                <a:pos x="603" y="399"/>
              </a:cxn>
              <a:cxn ang="0">
                <a:pos x="638" y="472"/>
              </a:cxn>
              <a:cxn ang="0">
                <a:pos x="731" y="433"/>
              </a:cxn>
              <a:cxn ang="0">
                <a:pos x="731" y="601"/>
              </a:cxn>
              <a:cxn ang="0">
                <a:pos x="638" y="563"/>
              </a:cxn>
              <a:cxn ang="0">
                <a:pos x="603" y="636"/>
              </a:cxn>
              <a:cxn ang="0">
                <a:pos x="603" y="819"/>
              </a:cxn>
              <a:cxn ang="0">
                <a:pos x="420" y="819"/>
              </a:cxn>
              <a:cxn ang="0">
                <a:pos x="347" y="784"/>
              </a:cxn>
              <a:cxn ang="0">
                <a:pos x="385" y="691"/>
              </a:cxn>
              <a:cxn ang="0">
                <a:pos x="217" y="691"/>
              </a:cxn>
              <a:cxn ang="0">
                <a:pos x="256" y="784"/>
              </a:cxn>
              <a:cxn ang="0">
                <a:pos x="183" y="819"/>
              </a:cxn>
              <a:cxn ang="0">
                <a:pos x="0" y="819"/>
              </a:cxn>
              <a:cxn ang="0">
                <a:pos x="0" y="636"/>
              </a:cxn>
              <a:cxn ang="0">
                <a:pos x="35" y="563"/>
              </a:cxn>
              <a:cxn ang="0">
                <a:pos x="128" y="601"/>
              </a:cxn>
              <a:cxn ang="0">
                <a:pos x="128" y="433"/>
              </a:cxn>
              <a:cxn ang="0">
                <a:pos x="35" y="472"/>
              </a:cxn>
              <a:cxn ang="0">
                <a:pos x="0" y="399"/>
              </a:cxn>
              <a:cxn ang="0">
                <a:pos x="0" y="216"/>
              </a:cxn>
              <a:cxn ang="0">
                <a:pos x="183" y="216"/>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09"/>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09"/>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6"/>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24" name="Freeform 76"/>
          <p:cNvSpPr>
            <a:spLocks/>
          </p:cNvSpPr>
          <p:nvPr/>
        </p:nvSpPr>
        <p:spPr bwMode="auto">
          <a:xfrm>
            <a:off x="2459047" y="2334522"/>
            <a:ext cx="1708150" cy="1706563"/>
          </a:xfrm>
          <a:custGeom>
            <a:avLst/>
            <a:gdLst/>
            <a:ahLst/>
            <a:cxnLst>
              <a:cxn ang="0">
                <a:pos x="183" y="603"/>
              </a:cxn>
              <a:cxn ang="0">
                <a:pos x="256" y="638"/>
              </a:cxn>
              <a:cxn ang="0">
                <a:pos x="218" y="731"/>
              </a:cxn>
              <a:cxn ang="0">
                <a:pos x="386" y="731"/>
              </a:cxn>
              <a:cxn ang="0">
                <a:pos x="347" y="638"/>
              </a:cxn>
              <a:cxn ang="0">
                <a:pos x="420" y="603"/>
              </a:cxn>
              <a:cxn ang="0">
                <a:pos x="603" y="603"/>
              </a:cxn>
              <a:cxn ang="0">
                <a:pos x="603" y="420"/>
              </a:cxn>
              <a:cxn ang="0">
                <a:pos x="639" y="347"/>
              </a:cxn>
              <a:cxn ang="0">
                <a:pos x="731" y="385"/>
              </a:cxn>
              <a:cxn ang="0">
                <a:pos x="731" y="217"/>
              </a:cxn>
              <a:cxn ang="0">
                <a:pos x="639" y="256"/>
              </a:cxn>
              <a:cxn ang="0">
                <a:pos x="603" y="183"/>
              </a:cxn>
              <a:cxn ang="0">
                <a:pos x="603" y="0"/>
              </a:cxn>
              <a:cxn ang="0">
                <a:pos x="420" y="0"/>
              </a:cxn>
              <a:cxn ang="0">
                <a:pos x="347" y="35"/>
              </a:cxn>
              <a:cxn ang="0">
                <a:pos x="386" y="128"/>
              </a:cxn>
              <a:cxn ang="0">
                <a:pos x="218" y="128"/>
              </a:cxn>
              <a:cxn ang="0">
                <a:pos x="256" y="35"/>
              </a:cxn>
              <a:cxn ang="0">
                <a:pos x="183" y="0"/>
              </a:cxn>
              <a:cxn ang="0">
                <a:pos x="0" y="0"/>
              </a:cxn>
              <a:cxn ang="0">
                <a:pos x="0" y="183"/>
              </a:cxn>
              <a:cxn ang="0">
                <a:pos x="35" y="256"/>
              </a:cxn>
              <a:cxn ang="0">
                <a:pos x="128" y="217"/>
              </a:cxn>
              <a:cxn ang="0">
                <a:pos x="128" y="385"/>
              </a:cxn>
              <a:cxn ang="0">
                <a:pos x="35" y="347"/>
              </a:cxn>
              <a:cxn ang="0">
                <a:pos x="0" y="420"/>
              </a:cxn>
              <a:cxn ang="0">
                <a:pos x="0" y="603"/>
              </a:cxn>
              <a:cxn ang="0">
                <a:pos x="183" y="603"/>
              </a:cxn>
            </a:cxnLst>
            <a:rect l="0" t="0" r="r" b="b"/>
            <a:pathLst>
              <a:path w="819" h="819">
                <a:moveTo>
                  <a:pt x="183" y="603"/>
                </a:moveTo>
                <a:cubicBezTo>
                  <a:pt x="249" y="603"/>
                  <a:pt x="265" y="619"/>
                  <a:pt x="256" y="638"/>
                </a:cubicBezTo>
                <a:cubicBezTo>
                  <a:pt x="239" y="675"/>
                  <a:pt x="210" y="680"/>
                  <a:pt x="218" y="731"/>
                </a:cubicBezTo>
                <a:cubicBezTo>
                  <a:pt x="231" y="819"/>
                  <a:pt x="372" y="819"/>
                  <a:pt x="386" y="731"/>
                </a:cubicBezTo>
                <a:cubicBezTo>
                  <a:pt x="394" y="680"/>
                  <a:pt x="364" y="675"/>
                  <a:pt x="347" y="638"/>
                </a:cubicBezTo>
                <a:cubicBezTo>
                  <a:pt x="339" y="619"/>
                  <a:pt x="354" y="603"/>
                  <a:pt x="420" y="603"/>
                </a:cubicBezTo>
                <a:cubicBezTo>
                  <a:pt x="603" y="603"/>
                  <a:pt x="603" y="603"/>
                  <a:pt x="603" y="603"/>
                </a:cubicBezTo>
                <a:cubicBezTo>
                  <a:pt x="603" y="420"/>
                  <a:pt x="603" y="420"/>
                  <a:pt x="603" y="420"/>
                </a:cubicBezTo>
                <a:cubicBezTo>
                  <a:pt x="603" y="354"/>
                  <a:pt x="619" y="338"/>
                  <a:pt x="639" y="347"/>
                </a:cubicBezTo>
                <a:cubicBezTo>
                  <a:pt x="675" y="364"/>
                  <a:pt x="680" y="393"/>
                  <a:pt x="731" y="385"/>
                </a:cubicBezTo>
                <a:cubicBezTo>
                  <a:pt x="819" y="372"/>
                  <a:pt x="819" y="231"/>
                  <a:pt x="731" y="217"/>
                </a:cubicBezTo>
                <a:cubicBezTo>
                  <a:pt x="680" y="209"/>
                  <a:pt x="675" y="239"/>
                  <a:pt x="639" y="256"/>
                </a:cubicBezTo>
                <a:cubicBezTo>
                  <a:pt x="619" y="264"/>
                  <a:pt x="603" y="249"/>
                  <a:pt x="603" y="183"/>
                </a:cubicBezTo>
                <a:cubicBezTo>
                  <a:pt x="603" y="0"/>
                  <a:pt x="603" y="0"/>
                  <a:pt x="603" y="0"/>
                </a:cubicBezTo>
                <a:cubicBezTo>
                  <a:pt x="420" y="0"/>
                  <a:pt x="420" y="0"/>
                  <a:pt x="420" y="0"/>
                </a:cubicBezTo>
                <a:cubicBezTo>
                  <a:pt x="354" y="0"/>
                  <a:pt x="339" y="16"/>
                  <a:pt x="347" y="35"/>
                </a:cubicBezTo>
                <a:cubicBezTo>
                  <a:pt x="364" y="72"/>
                  <a:pt x="394" y="76"/>
                  <a:pt x="386" y="128"/>
                </a:cubicBezTo>
                <a:cubicBezTo>
                  <a:pt x="372" y="216"/>
                  <a:pt x="231" y="216"/>
                  <a:pt x="218" y="128"/>
                </a:cubicBezTo>
                <a:cubicBezTo>
                  <a:pt x="210" y="76"/>
                  <a:pt x="239" y="72"/>
                  <a:pt x="256" y="35"/>
                </a:cubicBezTo>
                <a:cubicBezTo>
                  <a:pt x="265" y="16"/>
                  <a:pt x="249" y="0"/>
                  <a:pt x="183" y="0"/>
                </a:cubicBezTo>
                <a:cubicBezTo>
                  <a:pt x="0" y="0"/>
                  <a:pt x="0" y="0"/>
                  <a:pt x="0" y="0"/>
                </a:cubicBezTo>
                <a:cubicBezTo>
                  <a:pt x="0" y="183"/>
                  <a:pt x="0" y="183"/>
                  <a:pt x="0" y="183"/>
                </a:cubicBezTo>
                <a:cubicBezTo>
                  <a:pt x="0" y="249"/>
                  <a:pt x="16" y="264"/>
                  <a:pt x="35" y="256"/>
                </a:cubicBezTo>
                <a:cubicBezTo>
                  <a:pt x="72" y="239"/>
                  <a:pt x="77" y="209"/>
                  <a:pt x="128" y="217"/>
                </a:cubicBezTo>
                <a:cubicBezTo>
                  <a:pt x="216" y="231"/>
                  <a:pt x="216" y="372"/>
                  <a:pt x="128" y="385"/>
                </a:cubicBezTo>
                <a:cubicBezTo>
                  <a:pt x="77" y="393"/>
                  <a:pt x="72" y="364"/>
                  <a:pt x="35" y="347"/>
                </a:cubicBezTo>
                <a:cubicBezTo>
                  <a:pt x="16" y="338"/>
                  <a:pt x="0" y="354"/>
                  <a:pt x="0" y="420"/>
                </a:cubicBezTo>
                <a:cubicBezTo>
                  <a:pt x="0" y="603"/>
                  <a:pt x="0" y="603"/>
                  <a:pt x="0" y="603"/>
                </a:cubicBezTo>
                <a:lnTo>
                  <a:pt x="183" y="603"/>
                </a:lnTo>
                <a:close/>
              </a:path>
            </a:pathLst>
          </a:custGeom>
          <a:solidFill>
            <a:schemeClr val="accent2"/>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5" name="Freeform 77"/>
          <p:cNvSpPr>
            <a:spLocks/>
          </p:cNvSpPr>
          <p:nvPr/>
        </p:nvSpPr>
        <p:spPr bwMode="auto">
          <a:xfrm>
            <a:off x="1201747" y="1883672"/>
            <a:ext cx="1708150" cy="1706563"/>
          </a:xfrm>
          <a:custGeom>
            <a:avLst/>
            <a:gdLst/>
            <a:ahLst/>
            <a:cxnLst>
              <a:cxn ang="0">
                <a:pos x="183" y="216"/>
              </a:cxn>
              <a:cxn ang="0">
                <a:pos x="256" y="180"/>
              </a:cxn>
              <a:cxn ang="0">
                <a:pos x="217" y="88"/>
              </a:cxn>
              <a:cxn ang="0">
                <a:pos x="385" y="88"/>
              </a:cxn>
              <a:cxn ang="0">
                <a:pos x="347" y="180"/>
              </a:cxn>
              <a:cxn ang="0">
                <a:pos x="420" y="216"/>
              </a:cxn>
              <a:cxn ang="0">
                <a:pos x="603" y="216"/>
              </a:cxn>
              <a:cxn ang="0">
                <a:pos x="603" y="399"/>
              </a:cxn>
              <a:cxn ang="0">
                <a:pos x="638" y="472"/>
              </a:cxn>
              <a:cxn ang="0">
                <a:pos x="731" y="433"/>
              </a:cxn>
              <a:cxn ang="0">
                <a:pos x="731" y="601"/>
              </a:cxn>
              <a:cxn ang="0">
                <a:pos x="638" y="563"/>
              </a:cxn>
              <a:cxn ang="0">
                <a:pos x="603" y="636"/>
              </a:cxn>
              <a:cxn ang="0">
                <a:pos x="603" y="819"/>
              </a:cxn>
              <a:cxn ang="0">
                <a:pos x="420" y="819"/>
              </a:cxn>
              <a:cxn ang="0">
                <a:pos x="347" y="784"/>
              </a:cxn>
              <a:cxn ang="0">
                <a:pos x="385" y="691"/>
              </a:cxn>
              <a:cxn ang="0">
                <a:pos x="217" y="691"/>
              </a:cxn>
              <a:cxn ang="0">
                <a:pos x="256" y="784"/>
              </a:cxn>
              <a:cxn ang="0">
                <a:pos x="183" y="819"/>
              </a:cxn>
              <a:cxn ang="0">
                <a:pos x="0" y="819"/>
              </a:cxn>
              <a:cxn ang="0">
                <a:pos x="0" y="636"/>
              </a:cxn>
              <a:cxn ang="0">
                <a:pos x="35" y="563"/>
              </a:cxn>
              <a:cxn ang="0">
                <a:pos x="128" y="601"/>
              </a:cxn>
              <a:cxn ang="0">
                <a:pos x="128" y="433"/>
              </a:cxn>
              <a:cxn ang="0">
                <a:pos x="35" y="472"/>
              </a:cxn>
              <a:cxn ang="0">
                <a:pos x="0" y="399"/>
              </a:cxn>
              <a:cxn ang="0">
                <a:pos x="0" y="216"/>
              </a:cxn>
              <a:cxn ang="0">
                <a:pos x="183" y="216"/>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09"/>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09"/>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1"/>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2" name="Text Placeholder 3"/>
          <p:cNvSpPr txBox="1">
            <a:spLocks/>
          </p:cNvSpPr>
          <p:nvPr/>
        </p:nvSpPr>
        <p:spPr>
          <a:xfrm>
            <a:off x="1682565" y="2770990"/>
            <a:ext cx="343043"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bg1"/>
                </a:solidFill>
              </a:rPr>
              <a:t>01</a:t>
            </a:r>
            <a:endParaRPr kumimoji="0" lang="en-US" sz="24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95" name="Text Placeholder 3"/>
          <p:cNvSpPr txBox="1">
            <a:spLocks/>
          </p:cNvSpPr>
          <p:nvPr/>
        </p:nvSpPr>
        <p:spPr>
          <a:xfrm>
            <a:off x="2932776" y="2770990"/>
            <a:ext cx="343043"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bg1"/>
                </a:solidFill>
              </a:rPr>
              <a:t>02</a:t>
            </a:r>
            <a:endParaRPr kumimoji="0" lang="en-US" sz="24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16" name="Freeform 77"/>
          <p:cNvSpPr>
            <a:spLocks/>
          </p:cNvSpPr>
          <p:nvPr/>
        </p:nvSpPr>
        <p:spPr bwMode="auto">
          <a:xfrm>
            <a:off x="3719944" y="1883672"/>
            <a:ext cx="1708150" cy="1706563"/>
          </a:xfrm>
          <a:custGeom>
            <a:avLst/>
            <a:gdLst/>
            <a:ahLst/>
            <a:cxnLst>
              <a:cxn ang="0">
                <a:pos x="183" y="216"/>
              </a:cxn>
              <a:cxn ang="0">
                <a:pos x="256" y="180"/>
              </a:cxn>
              <a:cxn ang="0">
                <a:pos x="217" y="88"/>
              </a:cxn>
              <a:cxn ang="0">
                <a:pos x="385" y="88"/>
              </a:cxn>
              <a:cxn ang="0">
                <a:pos x="347" y="180"/>
              </a:cxn>
              <a:cxn ang="0">
                <a:pos x="420" y="216"/>
              </a:cxn>
              <a:cxn ang="0">
                <a:pos x="603" y="216"/>
              </a:cxn>
              <a:cxn ang="0">
                <a:pos x="603" y="399"/>
              </a:cxn>
              <a:cxn ang="0">
                <a:pos x="638" y="472"/>
              </a:cxn>
              <a:cxn ang="0">
                <a:pos x="731" y="433"/>
              </a:cxn>
              <a:cxn ang="0">
                <a:pos x="731" y="601"/>
              </a:cxn>
              <a:cxn ang="0">
                <a:pos x="638" y="563"/>
              </a:cxn>
              <a:cxn ang="0">
                <a:pos x="603" y="636"/>
              </a:cxn>
              <a:cxn ang="0">
                <a:pos x="603" y="819"/>
              </a:cxn>
              <a:cxn ang="0">
                <a:pos x="420" y="819"/>
              </a:cxn>
              <a:cxn ang="0">
                <a:pos x="347" y="784"/>
              </a:cxn>
              <a:cxn ang="0">
                <a:pos x="385" y="691"/>
              </a:cxn>
              <a:cxn ang="0">
                <a:pos x="217" y="691"/>
              </a:cxn>
              <a:cxn ang="0">
                <a:pos x="256" y="784"/>
              </a:cxn>
              <a:cxn ang="0">
                <a:pos x="183" y="819"/>
              </a:cxn>
              <a:cxn ang="0">
                <a:pos x="0" y="819"/>
              </a:cxn>
              <a:cxn ang="0">
                <a:pos x="0" y="636"/>
              </a:cxn>
              <a:cxn ang="0">
                <a:pos x="35" y="563"/>
              </a:cxn>
              <a:cxn ang="0">
                <a:pos x="128" y="601"/>
              </a:cxn>
              <a:cxn ang="0">
                <a:pos x="128" y="433"/>
              </a:cxn>
              <a:cxn ang="0">
                <a:pos x="35" y="472"/>
              </a:cxn>
              <a:cxn ang="0">
                <a:pos x="0" y="399"/>
              </a:cxn>
              <a:cxn ang="0">
                <a:pos x="0" y="216"/>
              </a:cxn>
              <a:cxn ang="0">
                <a:pos x="183" y="216"/>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09"/>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09"/>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3"/>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 name="Text Placeholder 3"/>
          <p:cNvSpPr txBox="1">
            <a:spLocks/>
          </p:cNvSpPr>
          <p:nvPr/>
        </p:nvSpPr>
        <p:spPr>
          <a:xfrm>
            <a:off x="4197311" y="2770990"/>
            <a:ext cx="343043"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bg1"/>
                </a:solidFill>
              </a:rPr>
              <a:t>03</a:t>
            </a:r>
            <a:endParaRPr kumimoji="0" lang="en-US" sz="24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94" name="Text Placeholder 3"/>
          <p:cNvSpPr txBox="1">
            <a:spLocks/>
          </p:cNvSpPr>
          <p:nvPr/>
        </p:nvSpPr>
        <p:spPr>
          <a:xfrm>
            <a:off x="5477359" y="2770990"/>
            <a:ext cx="343043"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1"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bg1"/>
                </a:solidFill>
              </a:rPr>
              <a:t>04</a:t>
            </a:r>
            <a:endParaRPr kumimoji="0" lang="en-US" sz="24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19" name="Text Placeholder 3"/>
          <p:cNvSpPr txBox="1">
            <a:spLocks/>
          </p:cNvSpPr>
          <p:nvPr/>
        </p:nvSpPr>
        <p:spPr>
          <a:xfrm>
            <a:off x="6685174" y="2793313"/>
            <a:ext cx="343043" cy="369332"/>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1"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bg1"/>
                </a:solidFill>
              </a:rPr>
              <a:t>05</a:t>
            </a:r>
            <a:endParaRPr kumimoji="0" lang="en-US" sz="24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21" name="TextBox 20"/>
          <p:cNvSpPr txBox="1"/>
          <p:nvPr/>
        </p:nvSpPr>
        <p:spPr>
          <a:xfrm>
            <a:off x="942759" y="991120"/>
            <a:ext cx="1789807" cy="892552"/>
          </a:xfrm>
          <a:prstGeom prst="rect">
            <a:avLst/>
          </a:prstGeom>
          <a:noFill/>
        </p:spPr>
        <p:txBody>
          <a:bodyPr wrap="square" rtlCol="0">
            <a:spAutoFit/>
          </a:bodyPr>
          <a:lstStyle/>
          <a:p>
            <a:pPr algn="ctr"/>
            <a:r>
              <a:rPr lang="zh-CN" altLang="en-US" sz="1200" b="1" dirty="0">
                <a:solidFill>
                  <a:schemeClr val="accent1"/>
                </a:solidFill>
              </a:rPr>
              <a:t>点击添加主题</a:t>
            </a:r>
            <a:r>
              <a:rPr lang="zh-CN" altLang="en-US" sz="1200" b="1" dirty="0" smtClean="0">
                <a:solidFill>
                  <a:schemeClr val="accent1"/>
                </a:solidFill>
              </a:rPr>
              <a:t>文字</a:t>
            </a:r>
            <a:endParaRPr lang="en-US" altLang="zh-CN" sz="1200" b="1" dirty="0" smtClean="0">
              <a:solidFill>
                <a:schemeClr val="accent1"/>
              </a:solidFill>
            </a:endParaRPr>
          </a:p>
          <a:p>
            <a:pPr algn="ctr"/>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a:t>
            </a:r>
            <a:br>
              <a:rPr lang="en-US" sz="1000" dirty="0" smtClean="0">
                <a:solidFill>
                  <a:schemeClr val="tx1">
                    <a:lumMod val="65000"/>
                    <a:lumOff val="35000"/>
                  </a:schemeClr>
                </a:solidFill>
              </a:rPr>
            </a:br>
            <a:r>
              <a:rPr lang="en-US" sz="1000" dirty="0" smtClean="0">
                <a:solidFill>
                  <a:schemeClr val="tx1">
                    <a:lumMod val="65000"/>
                    <a:lumOff val="35000"/>
                  </a:schemeClr>
                </a:solidFill>
              </a:rPr>
              <a:t> alteration in</a:t>
            </a:r>
          </a:p>
        </p:txBody>
      </p:sp>
      <p:sp>
        <p:nvSpPr>
          <p:cNvPr id="22" name="TextBox 21"/>
          <p:cNvSpPr txBox="1"/>
          <p:nvPr/>
        </p:nvSpPr>
        <p:spPr>
          <a:xfrm>
            <a:off x="2210113" y="4041085"/>
            <a:ext cx="1789807" cy="892552"/>
          </a:xfrm>
          <a:prstGeom prst="rect">
            <a:avLst/>
          </a:prstGeom>
          <a:noFill/>
        </p:spPr>
        <p:txBody>
          <a:bodyPr wrap="square" rtlCol="0">
            <a:spAutoFit/>
          </a:bodyPr>
          <a:lstStyle/>
          <a:p>
            <a:pPr algn="ctr"/>
            <a:r>
              <a:rPr lang="zh-CN" altLang="en-US" sz="1200" b="1" dirty="0">
                <a:solidFill>
                  <a:schemeClr val="accent2"/>
                </a:solidFill>
              </a:rPr>
              <a:t>点击添加主题</a:t>
            </a:r>
            <a:r>
              <a:rPr lang="zh-CN" altLang="en-US" sz="1200" b="1" dirty="0" smtClean="0">
                <a:solidFill>
                  <a:schemeClr val="accent2"/>
                </a:solidFill>
              </a:rPr>
              <a:t>文字</a:t>
            </a:r>
            <a:endParaRPr lang="en-US" altLang="zh-CN" sz="1200" b="1" dirty="0" smtClean="0">
              <a:solidFill>
                <a:schemeClr val="accent2"/>
              </a:solidFill>
            </a:endParaRPr>
          </a:p>
          <a:p>
            <a:pPr algn="ctr"/>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a:t>
            </a:r>
            <a:br>
              <a:rPr lang="en-US" sz="1000" dirty="0" smtClean="0">
                <a:solidFill>
                  <a:schemeClr val="tx1">
                    <a:lumMod val="65000"/>
                    <a:lumOff val="35000"/>
                  </a:schemeClr>
                </a:solidFill>
              </a:rPr>
            </a:br>
            <a:r>
              <a:rPr lang="en-US" sz="1000" dirty="0" smtClean="0">
                <a:solidFill>
                  <a:schemeClr val="tx1">
                    <a:lumMod val="65000"/>
                    <a:lumOff val="35000"/>
                  </a:schemeClr>
                </a:solidFill>
              </a:rPr>
              <a:t> alteration in</a:t>
            </a:r>
          </a:p>
        </p:txBody>
      </p:sp>
      <p:sp>
        <p:nvSpPr>
          <p:cNvPr id="23" name="TextBox 22"/>
          <p:cNvSpPr txBox="1"/>
          <p:nvPr/>
        </p:nvSpPr>
        <p:spPr>
          <a:xfrm>
            <a:off x="3419860" y="991120"/>
            <a:ext cx="1789807" cy="892552"/>
          </a:xfrm>
          <a:prstGeom prst="rect">
            <a:avLst/>
          </a:prstGeom>
          <a:noFill/>
        </p:spPr>
        <p:txBody>
          <a:bodyPr wrap="square" rtlCol="0">
            <a:spAutoFit/>
          </a:bodyPr>
          <a:lstStyle/>
          <a:p>
            <a:pPr algn="ctr"/>
            <a:r>
              <a:rPr lang="zh-CN" altLang="en-US" sz="1200" b="1" dirty="0">
                <a:solidFill>
                  <a:schemeClr val="accent3"/>
                </a:solidFill>
              </a:rPr>
              <a:t>点击添加主题</a:t>
            </a:r>
            <a:r>
              <a:rPr lang="zh-CN" altLang="en-US" sz="1200" b="1" dirty="0" smtClean="0">
                <a:solidFill>
                  <a:schemeClr val="accent3"/>
                </a:solidFill>
              </a:rPr>
              <a:t>文字</a:t>
            </a:r>
            <a:endParaRPr lang="en-US" altLang="zh-CN" sz="1200" b="1" dirty="0" smtClean="0">
              <a:solidFill>
                <a:schemeClr val="accent3"/>
              </a:solidFill>
            </a:endParaRPr>
          </a:p>
          <a:p>
            <a:pPr algn="ctr"/>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a:t>
            </a:r>
            <a:br>
              <a:rPr lang="en-US" sz="1000" dirty="0" smtClean="0">
                <a:solidFill>
                  <a:schemeClr val="tx1">
                    <a:lumMod val="65000"/>
                    <a:lumOff val="35000"/>
                  </a:schemeClr>
                </a:solidFill>
              </a:rPr>
            </a:br>
            <a:r>
              <a:rPr lang="en-US" sz="1000" dirty="0" smtClean="0">
                <a:solidFill>
                  <a:schemeClr val="tx1">
                    <a:lumMod val="65000"/>
                    <a:lumOff val="35000"/>
                  </a:schemeClr>
                </a:solidFill>
              </a:rPr>
              <a:t> alteration in</a:t>
            </a:r>
          </a:p>
        </p:txBody>
      </p:sp>
      <p:sp>
        <p:nvSpPr>
          <p:cNvPr id="24" name="TextBox 23"/>
          <p:cNvSpPr txBox="1"/>
          <p:nvPr/>
        </p:nvSpPr>
        <p:spPr>
          <a:xfrm>
            <a:off x="4744821" y="4041085"/>
            <a:ext cx="1789807" cy="892552"/>
          </a:xfrm>
          <a:prstGeom prst="rect">
            <a:avLst/>
          </a:prstGeom>
          <a:noFill/>
        </p:spPr>
        <p:txBody>
          <a:bodyPr wrap="square" rtlCol="0">
            <a:spAutoFit/>
          </a:bodyPr>
          <a:lstStyle/>
          <a:p>
            <a:pPr algn="ctr"/>
            <a:r>
              <a:rPr lang="zh-CN" altLang="en-US" sz="1200" b="1" dirty="0">
                <a:solidFill>
                  <a:schemeClr val="accent5"/>
                </a:solidFill>
              </a:rPr>
              <a:t>点击添加主题</a:t>
            </a:r>
            <a:r>
              <a:rPr lang="zh-CN" altLang="en-US" sz="1200" b="1" dirty="0" smtClean="0">
                <a:solidFill>
                  <a:schemeClr val="accent5"/>
                </a:solidFill>
              </a:rPr>
              <a:t>文字</a:t>
            </a:r>
            <a:endParaRPr lang="en-US" altLang="zh-CN" sz="1200" b="1" dirty="0" smtClean="0">
              <a:solidFill>
                <a:schemeClr val="accent5"/>
              </a:solidFill>
            </a:endParaRPr>
          </a:p>
          <a:p>
            <a:pPr algn="ctr"/>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a:t>
            </a:r>
            <a:br>
              <a:rPr lang="en-US" sz="1000" dirty="0" smtClean="0">
                <a:solidFill>
                  <a:schemeClr val="tx1">
                    <a:lumMod val="65000"/>
                    <a:lumOff val="35000"/>
                  </a:schemeClr>
                </a:solidFill>
              </a:rPr>
            </a:br>
            <a:r>
              <a:rPr lang="en-US" sz="1000" dirty="0" smtClean="0">
                <a:solidFill>
                  <a:schemeClr val="tx1">
                    <a:lumMod val="65000"/>
                    <a:lumOff val="35000"/>
                  </a:schemeClr>
                </a:solidFill>
              </a:rPr>
              <a:t> alteration in</a:t>
            </a:r>
          </a:p>
        </p:txBody>
      </p:sp>
      <p:sp>
        <p:nvSpPr>
          <p:cNvPr id="25" name="TextBox 24"/>
          <p:cNvSpPr txBox="1"/>
          <p:nvPr/>
        </p:nvSpPr>
        <p:spPr>
          <a:xfrm>
            <a:off x="5971079" y="991120"/>
            <a:ext cx="1789807" cy="892552"/>
          </a:xfrm>
          <a:prstGeom prst="rect">
            <a:avLst/>
          </a:prstGeom>
          <a:noFill/>
        </p:spPr>
        <p:txBody>
          <a:bodyPr wrap="square" rtlCol="0">
            <a:spAutoFit/>
          </a:bodyPr>
          <a:lstStyle/>
          <a:p>
            <a:pPr algn="ctr"/>
            <a:r>
              <a:rPr lang="zh-CN" altLang="en-US" sz="1200" b="1" dirty="0">
                <a:solidFill>
                  <a:schemeClr val="accent6"/>
                </a:solidFill>
              </a:rPr>
              <a:t>点击添加主题</a:t>
            </a:r>
            <a:r>
              <a:rPr lang="zh-CN" altLang="en-US" sz="1200" b="1" dirty="0" smtClean="0">
                <a:solidFill>
                  <a:schemeClr val="accent6"/>
                </a:solidFill>
              </a:rPr>
              <a:t>文字</a:t>
            </a:r>
            <a:endParaRPr lang="en-US" altLang="zh-CN" sz="1200" b="1" dirty="0" smtClean="0">
              <a:solidFill>
                <a:schemeClr val="accent6"/>
              </a:solidFill>
            </a:endParaRPr>
          </a:p>
          <a:p>
            <a:pPr algn="ctr"/>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a:t>
            </a:r>
            <a:br>
              <a:rPr lang="en-US" sz="1000" dirty="0" smtClean="0">
                <a:solidFill>
                  <a:schemeClr val="tx1">
                    <a:lumMod val="65000"/>
                    <a:lumOff val="35000"/>
                  </a:schemeClr>
                </a:solidFill>
              </a:rPr>
            </a:br>
            <a:r>
              <a:rPr lang="en-US" sz="1000" dirty="0" smtClean="0">
                <a:solidFill>
                  <a:schemeClr val="tx1">
                    <a:lumMod val="65000"/>
                    <a:lumOff val="35000"/>
                  </a:schemeClr>
                </a:solidFill>
              </a:rPr>
              <a:t> alteration in</a:t>
            </a:r>
          </a:p>
        </p:txBody>
      </p:sp>
      <p:sp>
        <p:nvSpPr>
          <p:cNvPr id="20" name="Slide Number Placeholder 19"/>
          <p:cNvSpPr>
            <a:spLocks noGrp="1"/>
          </p:cNvSpPr>
          <p:nvPr>
            <p:ph type="sldNum" sz="quarter" idx="12"/>
          </p:nvPr>
        </p:nvSpPr>
        <p:spPr/>
        <p:txBody>
          <a:bodyPr/>
          <a:lstStyle/>
          <a:p>
            <a:fld id="{C136B7D2-B98C-44FD-8D04-7EC62A564975}" type="slidenum">
              <a:rPr lang="en-US" smtClean="0"/>
              <a:pPr/>
              <a:t>15</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50000" decel="50000" fill="hold" grpId="0" nodeType="afterEffect">
                                  <p:stCondLst>
                                    <p:cond delay="0"/>
                                  </p:stCondLst>
                                  <p:childTnLst>
                                    <p:set>
                                      <p:cBhvr>
                                        <p:cTn id="6" dur="1" fill="hold">
                                          <p:stCondLst>
                                            <p:cond delay="0"/>
                                          </p:stCondLst>
                                        </p:cTn>
                                        <p:tgtEl>
                                          <p:spTgt spid="2125"/>
                                        </p:tgtEl>
                                        <p:attrNameLst>
                                          <p:attrName>style.visibility</p:attrName>
                                        </p:attrNameLst>
                                      </p:cBhvr>
                                      <p:to>
                                        <p:strVal val="visible"/>
                                      </p:to>
                                    </p:set>
                                    <p:anim calcmode="lin" valueType="num">
                                      <p:cBhvr additive="base">
                                        <p:cTn id="7" dur="500" fill="hold"/>
                                        <p:tgtEl>
                                          <p:spTgt spid="2125"/>
                                        </p:tgtEl>
                                        <p:attrNameLst>
                                          <p:attrName>ppt_x</p:attrName>
                                        </p:attrNameLst>
                                      </p:cBhvr>
                                      <p:tavLst>
                                        <p:tav tm="0">
                                          <p:val>
                                            <p:strVal val="1+#ppt_w/2"/>
                                          </p:val>
                                        </p:tav>
                                        <p:tav tm="100000">
                                          <p:val>
                                            <p:strVal val="#ppt_x"/>
                                          </p:val>
                                        </p:tav>
                                      </p:tavLst>
                                    </p:anim>
                                    <p:anim calcmode="lin" valueType="num">
                                      <p:cBhvr additive="base">
                                        <p:cTn id="8" dur="500" fill="hold"/>
                                        <p:tgtEl>
                                          <p:spTgt spid="21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92"/>
                                        </p:tgtEl>
                                        <p:attrNameLst>
                                          <p:attrName>style.visibility</p:attrName>
                                        </p:attrNameLst>
                                      </p:cBhvr>
                                      <p:to>
                                        <p:strVal val="visible"/>
                                      </p:to>
                                    </p:set>
                                    <p:anim calcmode="lin" valueType="num">
                                      <p:cBhvr>
                                        <p:cTn id="12" dur="500" fill="hold"/>
                                        <p:tgtEl>
                                          <p:spTgt spid="92"/>
                                        </p:tgtEl>
                                        <p:attrNameLst>
                                          <p:attrName>ppt_w</p:attrName>
                                        </p:attrNameLst>
                                      </p:cBhvr>
                                      <p:tavLst>
                                        <p:tav tm="0">
                                          <p:val>
                                            <p:fltVal val="0"/>
                                          </p:val>
                                        </p:tav>
                                        <p:tav tm="100000">
                                          <p:val>
                                            <p:strVal val="#ppt_w"/>
                                          </p:val>
                                        </p:tav>
                                      </p:tavLst>
                                    </p:anim>
                                    <p:anim calcmode="lin" valueType="num">
                                      <p:cBhvr>
                                        <p:cTn id="13" dur="500" fill="hold"/>
                                        <p:tgtEl>
                                          <p:spTgt spid="92"/>
                                        </p:tgtEl>
                                        <p:attrNameLst>
                                          <p:attrName>ppt_h</p:attrName>
                                        </p:attrNameLst>
                                      </p:cBhvr>
                                      <p:tavLst>
                                        <p:tav tm="0">
                                          <p:val>
                                            <p:fltVal val="0"/>
                                          </p:val>
                                        </p:tav>
                                        <p:tav tm="100000">
                                          <p:val>
                                            <p:strVal val="#ppt_h"/>
                                          </p:val>
                                        </p:tav>
                                      </p:tavLst>
                                    </p:anim>
                                    <p:animEffect transition="in" filter="fade">
                                      <p:cBhvr>
                                        <p:cTn id="14" dur="500"/>
                                        <p:tgtEl>
                                          <p:spTgt spid="92"/>
                                        </p:tgtEl>
                                      </p:cBhvr>
                                    </p:animEffect>
                                  </p:childTnLst>
                                </p:cTn>
                              </p:par>
                            </p:childTnLst>
                          </p:cTn>
                        </p:par>
                        <p:par>
                          <p:cTn id="15" fill="hold">
                            <p:stCondLst>
                              <p:cond delay="1000"/>
                            </p:stCondLst>
                            <p:childTnLst>
                              <p:par>
                                <p:cTn id="16" presetID="2" presetClass="entr" presetSubtype="1" accel="50000" decel="50000"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 calcmode="lin" valueType="num">
                                      <p:cBhvr additive="base">
                                        <p:cTn id="18" dur="500" fill="hold"/>
                                        <p:tgtEl>
                                          <p:spTgt spid="21"/>
                                        </p:tgtEl>
                                        <p:attrNameLst>
                                          <p:attrName>ppt_x</p:attrName>
                                        </p:attrNameLst>
                                      </p:cBhvr>
                                      <p:tavLst>
                                        <p:tav tm="0">
                                          <p:val>
                                            <p:strVal val="#ppt_x"/>
                                          </p:val>
                                        </p:tav>
                                        <p:tav tm="100000">
                                          <p:val>
                                            <p:strVal val="#ppt_x"/>
                                          </p:val>
                                        </p:tav>
                                      </p:tavLst>
                                    </p:anim>
                                    <p:anim calcmode="lin" valueType="num">
                                      <p:cBhvr additive="base">
                                        <p:cTn id="19" dur="500" fill="hold"/>
                                        <p:tgtEl>
                                          <p:spTgt spid="21"/>
                                        </p:tgtEl>
                                        <p:attrNameLst>
                                          <p:attrName>ppt_y</p:attrName>
                                        </p:attrNameLst>
                                      </p:cBhvr>
                                      <p:tavLst>
                                        <p:tav tm="0">
                                          <p:val>
                                            <p:strVal val="0-#ppt_h/2"/>
                                          </p:val>
                                        </p:tav>
                                        <p:tav tm="100000">
                                          <p:val>
                                            <p:strVal val="#ppt_y"/>
                                          </p:val>
                                        </p:tav>
                                      </p:tavLst>
                                    </p:anim>
                                  </p:childTnLst>
                                </p:cTn>
                              </p:par>
                            </p:childTnLst>
                          </p:cTn>
                        </p:par>
                        <p:par>
                          <p:cTn id="20" fill="hold">
                            <p:stCondLst>
                              <p:cond delay="1500"/>
                            </p:stCondLst>
                            <p:childTnLst>
                              <p:par>
                                <p:cTn id="21" presetID="2" presetClass="entr" presetSubtype="2" accel="50000" decel="50000" fill="hold" grpId="0" nodeType="afterEffect">
                                  <p:stCondLst>
                                    <p:cond delay="0"/>
                                  </p:stCondLst>
                                  <p:childTnLst>
                                    <p:set>
                                      <p:cBhvr>
                                        <p:cTn id="22" dur="1" fill="hold">
                                          <p:stCondLst>
                                            <p:cond delay="0"/>
                                          </p:stCondLst>
                                        </p:cTn>
                                        <p:tgtEl>
                                          <p:spTgt spid="2124"/>
                                        </p:tgtEl>
                                        <p:attrNameLst>
                                          <p:attrName>style.visibility</p:attrName>
                                        </p:attrNameLst>
                                      </p:cBhvr>
                                      <p:to>
                                        <p:strVal val="visible"/>
                                      </p:to>
                                    </p:set>
                                    <p:anim calcmode="lin" valueType="num">
                                      <p:cBhvr additive="base">
                                        <p:cTn id="23" dur="500" fill="hold"/>
                                        <p:tgtEl>
                                          <p:spTgt spid="2124"/>
                                        </p:tgtEl>
                                        <p:attrNameLst>
                                          <p:attrName>ppt_x</p:attrName>
                                        </p:attrNameLst>
                                      </p:cBhvr>
                                      <p:tavLst>
                                        <p:tav tm="0">
                                          <p:val>
                                            <p:strVal val="1+#ppt_w/2"/>
                                          </p:val>
                                        </p:tav>
                                        <p:tav tm="100000">
                                          <p:val>
                                            <p:strVal val="#ppt_x"/>
                                          </p:val>
                                        </p:tav>
                                      </p:tavLst>
                                    </p:anim>
                                    <p:anim calcmode="lin" valueType="num">
                                      <p:cBhvr additive="base">
                                        <p:cTn id="24" dur="500" fill="hold"/>
                                        <p:tgtEl>
                                          <p:spTgt spid="2124"/>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0" fill="hold" grpId="0" nodeType="afterEffect">
                                  <p:stCondLst>
                                    <p:cond delay="0"/>
                                  </p:stCondLst>
                                  <p:childTnLst>
                                    <p:set>
                                      <p:cBhvr>
                                        <p:cTn id="27" dur="1" fill="hold">
                                          <p:stCondLst>
                                            <p:cond delay="0"/>
                                          </p:stCondLst>
                                        </p:cTn>
                                        <p:tgtEl>
                                          <p:spTgt spid="95"/>
                                        </p:tgtEl>
                                        <p:attrNameLst>
                                          <p:attrName>style.visibility</p:attrName>
                                        </p:attrNameLst>
                                      </p:cBhvr>
                                      <p:to>
                                        <p:strVal val="visible"/>
                                      </p:to>
                                    </p:set>
                                    <p:anim calcmode="lin" valueType="num">
                                      <p:cBhvr>
                                        <p:cTn id="28" dur="500" fill="hold"/>
                                        <p:tgtEl>
                                          <p:spTgt spid="95"/>
                                        </p:tgtEl>
                                        <p:attrNameLst>
                                          <p:attrName>ppt_w</p:attrName>
                                        </p:attrNameLst>
                                      </p:cBhvr>
                                      <p:tavLst>
                                        <p:tav tm="0">
                                          <p:val>
                                            <p:fltVal val="0"/>
                                          </p:val>
                                        </p:tav>
                                        <p:tav tm="100000">
                                          <p:val>
                                            <p:strVal val="#ppt_w"/>
                                          </p:val>
                                        </p:tav>
                                      </p:tavLst>
                                    </p:anim>
                                    <p:anim calcmode="lin" valueType="num">
                                      <p:cBhvr>
                                        <p:cTn id="29" dur="500" fill="hold"/>
                                        <p:tgtEl>
                                          <p:spTgt spid="95"/>
                                        </p:tgtEl>
                                        <p:attrNameLst>
                                          <p:attrName>ppt_h</p:attrName>
                                        </p:attrNameLst>
                                      </p:cBhvr>
                                      <p:tavLst>
                                        <p:tav tm="0">
                                          <p:val>
                                            <p:fltVal val="0"/>
                                          </p:val>
                                        </p:tav>
                                        <p:tav tm="100000">
                                          <p:val>
                                            <p:strVal val="#ppt_h"/>
                                          </p:val>
                                        </p:tav>
                                      </p:tavLst>
                                    </p:anim>
                                    <p:animEffect transition="in" filter="fade">
                                      <p:cBhvr>
                                        <p:cTn id="30" dur="500"/>
                                        <p:tgtEl>
                                          <p:spTgt spid="95"/>
                                        </p:tgtEl>
                                      </p:cBhvr>
                                    </p:animEffect>
                                  </p:childTnLst>
                                </p:cTn>
                              </p:par>
                            </p:childTnLst>
                          </p:cTn>
                        </p:par>
                        <p:par>
                          <p:cTn id="31" fill="hold">
                            <p:stCondLst>
                              <p:cond delay="2500"/>
                            </p:stCondLst>
                            <p:childTnLst>
                              <p:par>
                                <p:cTn id="32" presetID="2" presetClass="entr" presetSubtype="4" accel="50000" decel="50000"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 calcmode="lin" valueType="num">
                                      <p:cBhvr additive="base">
                                        <p:cTn id="34" dur="500" fill="hold"/>
                                        <p:tgtEl>
                                          <p:spTgt spid="22"/>
                                        </p:tgtEl>
                                        <p:attrNameLst>
                                          <p:attrName>ppt_x</p:attrName>
                                        </p:attrNameLst>
                                      </p:cBhvr>
                                      <p:tavLst>
                                        <p:tav tm="0">
                                          <p:val>
                                            <p:strVal val="#ppt_x"/>
                                          </p:val>
                                        </p:tav>
                                        <p:tav tm="100000">
                                          <p:val>
                                            <p:strVal val="#ppt_x"/>
                                          </p:val>
                                        </p:tav>
                                      </p:tavLst>
                                    </p:anim>
                                    <p:anim calcmode="lin" valueType="num">
                                      <p:cBhvr additive="base">
                                        <p:cTn id="35" dur="500" fill="hold"/>
                                        <p:tgtEl>
                                          <p:spTgt spid="22"/>
                                        </p:tgtEl>
                                        <p:attrNameLst>
                                          <p:attrName>ppt_y</p:attrName>
                                        </p:attrNameLst>
                                      </p:cBhvr>
                                      <p:tavLst>
                                        <p:tav tm="0">
                                          <p:val>
                                            <p:strVal val="1+#ppt_h/2"/>
                                          </p:val>
                                        </p:tav>
                                        <p:tav tm="100000">
                                          <p:val>
                                            <p:strVal val="#ppt_y"/>
                                          </p:val>
                                        </p:tav>
                                      </p:tavLst>
                                    </p:anim>
                                  </p:childTnLst>
                                </p:cTn>
                              </p:par>
                            </p:childTnLst>
                          </p:cTn>
                        </p:par>
                        <p:par>
                          <p:cTn id="36" fill="hold">
                            <p:stCondLst>
                              <p:cond delay="3000"/>
                            </p:stCondLst>
                            <p:childTnLst>
                              <p:par>
                                <p:cTn id="37" presetID="2" presetClass="entr" presetSubtype="2" accel="50000" decel="5000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1+#ppt_w/2"/>
                                          </p:val>
                                        </p:tav>
                                        <p:tav tm="100000">
                                          <p:val>
                                            <p:strVal val="#ppt_x"/>
                                          </p:val>
                                        </p:tav>
                                      </p:tavLst>
                                    </p:anim>
                                    <p:anim calcmode="lin" valueType="num">
                                      <p:cBhvr additive="base">
                                        <p:cTn id="40" dur="500" fill="hold"/>
                                        <p:tgtEl>
                                          <p:spTgt spid="16"/>
                                        </p:tgtEl>
                                        <p:attrNameLst>
                                          <p:attrName>ppt_y</p:attrName>
                                        </p:attrNameLst>
                                      </p:cBhvr>
                                      <p:tavLst>
                                        <p:tav tm="0">
                                          <p:val>
                                            <p:strVal val="#ppt_y"/>
                                          </p:val>
                                        </p:tav>
                                        <p:tav tm="100000">
                                          <p:val>
                                            <p:strVal val="#ppt_y"/>
                                          </p:val>
                                        </p:tav>
                                      </p:tavLst>
                                    </p:anim>
                                  </p:childTnLst>
                                </p:cTn>
                              </p:par>
                            </p:childTnLst>
                          </p:cTn>
                        </p:par>
                        <p:par>
                          <p:cTn id="41" fill="hold">
                            <p:stCondLst>
                              <p:cond delay="3500"/>
                            </p:stCondLst>
                            <p:childTnLst>
                              <p:par>
                                <p:cTn id="42" presetID="53" presetClass="entr" presetSubtype="0" fill="hold" grpId="0" nodeType="afterEffect">
                                  <p:stCondLst>
                                    <p:cond delay="0"/>
                                  </p:stCondLst>
                                  <p:childTnLst>
                                    <p:set>
                                      <p:cBhvr>
                                        <p:cTn id="43" dur="1" fill="hold">
                                          <p:stCondLst>
                                            <p:cond delay="0"/>
                                          </p:stCondLst>
                                        </p:cTn>
                                        <p:tgtEl>
                                          <p:spTgt spid="93"/>
                                        </p:tgtEl>
                                        <p:attrNameLst>
                                          <p:attrName>style.visibility</p:attrName>
                                        </p:attrNameLst>
                                      </p:cBhvr>
                                      <p:to>
                                        <p:strVal val="visible"/>
                                      </p:to>
                                    </p:set>
                                    <p:anim calcmode="lin" valueType="num">
                                      <p:cBhvr>
                                        <p:cTn id="44" dur="500" fill="hold"/>
                                        <p:tgtEl>
                                          <p:spTgt spid="93"/>
                                        </p:tgtEl>
                                        <p:attrNameLst>
                                          <p:attrName>ppt_w</p:attrName>
                                        </p:attrNameLst>
                                      </p:cBhvr>
                                      <p:tavLst>
                                        <p:tav tm="0">
                                          <p:val>
                                            <p:fltVal val="0"/>
                                          </p:val>
                                        </p:tav>
                                        <p:tav tm="100000">
                                          <p:val>
                                            <p:strVal val="#ppt_w"/>
                                          </p:val>
                                        </p:tav>
                                      </p:tavLst>
                                    </p:anim>
                                    <p:anim calcmode="lin" valueType="num">
                                      <p:cBhvr>
                                        <p:cTn id="45" dur="500" fill="hold"/>
                                        <p:tgtEl>
                                          <p:spTgt spid="93"/>
                                        </p:tgtEl>
                                        <p:attrNameLst>
                                          <p:attrName>ppt_h</p:attrName>
                                        </p:attrNameLst>
                                      </p:cBhvr>
                                      <p:tavLst>
                                        <p:tav tm="0">
                                          <p:val>
                                            <p:fltVal val="0"/>
                                          </p:val>
                                        </p:tav>
                                        <p:tav tm="100000">
                                          <p:val>
                                            <p:strVal val="#ppt_h"/>
                                          </p:val>
                                        </p:tav>
                                      </p:tavLst>
                                    </p:anim>
                                    <p:animEffect transition="in" filter="fade">
                                      <p:cBhvr>
                                        <p:cTn id="46" dur="500"/>
                                        <p:tgtEl>
                                          <p:spTgt spid="93"/>
                                        </p:tgtEl>
                                      </p:cBhvr>
                                    </p:animEffect>
                                  </p:childTnLst>
                                </p:cTn>
                              </p:par>
                            </p:childTnLst>
                          </p:cTn>
                        </p:par>
                        <p:par>
                          <p:cTn id="47" fill="hold">
                            <p:stCondLst>
                              <p:cond delay="4000"/>
                            </p:stCondLst>
                            <p:childTnLst>
                              <p:par>
                                <p:cTn id="48" presetID="2" presetClass="entr" presetSubtype="1" accel="50000" decel="50000" fill="hold" grpId="0" nodeType="afterEffect">
                                  <p:stCondLst>
                                    <p:cond delay="0"/>
                                  </p:stCondLst>
                                  <p:childTnLst>
                                    <p:set>
                                      <p:cBhvr>
                                        <p:cTn id="49" dur="1" fill="hold">
                                          <p:stCondLst>
                                            <p:cond delay="0"/>
                                          </p:stCondLst>
                                        </p:cTn>
                                        <p:tgtEl>
                                          <p:spTgt spid="23"/>
                                        </p:tgtEl>
                                        <p:attrNameLst>
                                          <p:attrName>style.visibility</p:attrName>
                                        </p:attrNameLst>
                                      </p:cBhvr>
                                      <p:to>
                                        <p:strVal val="visible"/>
                                      </p:to>
                                    </p:set>
                                    <p:anim calcmode="lin" valueType="num">
                                      <p:cBhvr additive="base">
                                        <p:cTn id="50" dur="500" fill="hold"/>
                                        <p:tgtEl>
                                          <p:spTgt spid="23"/>
                                        </p:tgtEl>
                                        <p:attrNameLst>
                                          <p:attrName>ppt_x</p:attrName>
                                        </p:attrNameLst>
                                      </p:cBhvr>
                                      <p:tavLst>
                                        <p:tav tm="0">
                                          <p:val>
                                            <p:strVal val="#ppt_x"/>
                                          </p:val>
                                        </p:tav>
                                        <p:tav tm="100000">
                                          <p:val>
                                            <p:strVal val="#ppt_x"/>
                                          </p:val>
                                        </p:tav>
                                      </p:tavLst>
                                    </p:anim>
                                    <p:anim calcmode="lin" valueType="num">
                                      <p:cBhvr additive="base">
                                        <p:cTn id="51" dur="500" fill="hold"/>
                                        <p:tgtEl>
                                          <p:spTgt spid="23"/>
                                        </p:tgtEl>
                                        <p:attrNameLst>
                                          <p:attrName>ppt_y</p:attrName>
                                        </p:attrNameLst>
                                      </p:cBhvr>
                                      <p:tavLst>
                                        <p:tav tm="0">
                                          <p:val>
                                            <p:strVal val="0-#ppt_h/2"/>
                                          </p:val>
                                        </p:tav>
                                        <p:tav tm="100000">
                                          <p:val>
                                            <p:strVal val="#ppt_y"/>
                                          </p:val>
                                        </p:tav>
                                      </p:tavLst>
                                    </p:anim>
                                  </p:childTnLst>
                                </p:cTn>
                              </p:par>
                            </p:childTnLst>
                          </p:cTn>
                        </p:par>
                        <p:par>
                          <p:cTn id="52" fill="hold">
                            <p:stCondLst>
                              <p:cond delay="4500"/>
                            </p:stCondLst>
                            <p:childTnLst>
                              <p:par>
                                <p:cTn id="53" presetID="2" presetClass="entr" presetSubtype="2" accel="50000" decel="50000"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additive="base">
                                        <p:cTn id="55" dur="500" fill="hold"/>
                                        <p:tgtEl>
                                          <p:spTgt spid="17"/>
                                        </p:tgtEl>
                                        <p:attrNameLst>
                                          <p:attrName>ppt_x</p:attrName>
                                        </p:attrNameLst>
                                      </p:cBhvr>
                                      <p:tavLst>
                                        <p:tav tm="0">
                                          <p:val>
                                            <p:strVal val="1+#ppt_w/2"/>
                                          </p:val>
                                        </p:tav>
                                        <p:tav tm="100000">
                                          <p:val>
                                            <p:strVal val="#ppt_x"/>
                                          </p:val>
                                        </p:tav>
                                      </p:tavLst>
                                    </p:anim>
                                    <p:anim calcmode="lin" valueType="num">
                                      <p:cBhvr additive="base">
                                        <p:cTn id="56" dur="500" fill="hold"/>
                                        <p:tgtEl>
                                          <p:spTgt spid="17"/>
                                        </p:tgtEl>
                                        <p:attrNameLst>
                                          <p:attrName>ppt_y</p:attrName>
                                        </p:attrNameLst>
                                      </p:cBhvr>
                                      <p:tavLst>
                                        <p:tav tm="0">
                                          <p:val>
                                            <p:strVal val="#ppt_y"/>
                                          </p:val>
                                        </p:tav>
                                        <p:tav tm="100000">
                                          <p:val>
                                            <p:strVal val="#ppt_y"/>
                                          </p:val>
                                        </p:tav>
                                      </p:tavLst>
                                    </p:anim>
                                  </p:childTnLst>
                                </p:cTn>
                              </p:par>
                            </p:childTnLst>
                          </p:cTn>
                        </p:par>
                        <p:par>
                          <p:cTn id="57" fill="hold">
                            <p:stCondLst>
                              <p:cond delay="5000"/>
                            </p:stCondLst>
                            <p:childTnLst>
                              <p:par>
                                <p:cTn id="58" presetID="53" presetClass="entr" presetSubtype="0" fill="hold" grpId="0" nodeType="afterEffect">
                                  <p:stCondLst>
                                    <p:cond delay="0"/>
                                  </p:stCondLst>
                                  <p:childTnLst>
                                    <p:set>
                                      <p:cBhvr>
                                        <p:cTn id="59" dur="1" fill="hold">
                                          <p:stCondLst>
                                            <p:cond delay="0"/>
                                          </p:stCondLst>
                                        </p:cTn>
                                        <p:tgtEl>
                                          <p:spTgt spid="94"/>
                                        </p:tgtEl>
                                        <p:attrNameLst>
                                          <p:attrName>style.visibility</p:attrName>
                                        </p:attrNameLst>
                                      </p:cBhvr>
                                      <p:to>
                                        <p:strVal val="visible"/>
                                      </p:to>
                                    </p:set>
                                    <p:anim calcmode="lin" valueType="num">
                                      <p:cBhvr>
                                        <p:cTn id="60" dur="500" fill="hold"/>
                                        <p:tgtEl>
                                          <p:spTgt spid="94"/>
                                        </p:tgtEl>
                                        <p:attrNameLst>
                                          <p:attrName>ppt_w</p:attrName>
                                        </p:attrNameLst>
                                      </p:cBhvr>
                                      <p:tavLst>
                                        <p:tav tm="0">
                                          <p:val>
                                            <p:fltVal val="0"/>
                                          </p:val>
                                        </p:tav>
                                        <p:tav tm="100000">
                                          <p:val>
                                            <p:strVal val="#ppt_w"/>
                                          </p:val>
                                        </p:tav>
                                      </p:tavLst>
                                    </p:anim>
                                    <p:anim calcmode="lin" valueType="num">
                                      <p:cBhvr>
                                        <p:cTn id="61" dur="500" fill="hold"/>
                                        <p:tgtEl>
                                          <p:spTgt spid="94"/>
                                        </p:tgtEl>
                                        <p:attrNameLst>
                                          <p:attrName>ppt_h</p:attrName>
                                        </p:attrNameLst>
                                      </p:cBhvr>
                                      <p:tavLst>
                                        <p:tav tm="0">
                                          <p:val>
                                            <p:fltVal val="0"/>
                                          </p:val>
                                        </p:tav>
                                        <p:tav tm="100000">
                                          <p:val>
                                            <p:strVal val="#ppt_h"/>
                                          </p:val>
                                        </p:tav>
                                      </p:tavLst>
                                    </p:anim>
                                    <p:animEffect transition="in" filter="fade">
                                      <p:cBhvr>
                                        <p:cTn id="62" dur="500"/>
                                        <p:tgtEl>
                                          <p:spTgt spid="94"/>
                                        </p:tgtEl>
                                      </p:cBhvr>
                                    </p:animEffect>
                                  </p:childTnLst>
                                </p:cTn>
                              </p:par>
                            </p:childTnLst>
                          </p:cTn>
                        </p:par>
                        <p:par>
                          <p:cTn id="63" fill="hold">
                            <p:stCondLst>
                              <p:cond delay="5500"/>
                            </p:stCondLst>
                            <p:childTnLst>
                              <p:par>
                                <p:cTn id="64" presetID="2" presetClass="entr" presetSubtype="4" accel="50000" decel="50000" fill="hold" grpId="0" nodeType="afterEffect">
                                  <p:stCondLst>
                                    <p:cond delay="0"/>
                                  </p:stCondLst>
                                  <p:childTnLst>
                                    <p:set>
                                      <p:cBhvr>
                                        <p:cTn id="65" dur="1" fill="hold">
                                          <p:stCondLst>
                                            <p:cond delay="0"/>
                                          </p:stCondLst>
                                        </p:cTn>
                                        <p:tgtEl>
                                          <p:spTgt spid="24"/>
                                        </p:tgtEl>
                                        <p:attrNameLst>
                                          <p:attrName>style.visibility</p:attrName>
                                        </p:attrNameLst>
                                      </p:cBhvr>
                                      <p:to>
                                        <p:strVal val="visible"/>
                                      </p:to>
                                    </p:set>
                                    <p:anim calcmode="lin" valueType="num">
                                      <p:cBhvr additive="base">
                                        <p:cTn id="66" dur="500" fill="hold"/>
                                        <p:tgtEl>
                                          <p:spTgt spid="24"/>
                                        </p:tgtEl>
                                        <p:attrNameLst>
                                          <p:attrName>ppt_x</p:attrName>
                                        </p:attrNameLst>
                                      </p:cBhvr>
                                      <p:tavLst>
                                        <p:tav tm="0">
                                          <p:val>
                                            <p:strVal val="#ppt_x"/>
                                          </p:val>
                                        </p:tav>
                                        <p:tav tm="100000">
                                          <p:val>
                                            <p:strVal val="#ppt_x"/>
                                          </p:val>
                                        </p:tav>
                                      </p:tavLst>
                                    </p:anim>
                                    <p:anim calcmode="lin" valueType="num">
                                      <p:cBhvr additive="base">
                                        <p:cTn id="67" dur="500" fill="hold"/>
                                        <p:tgtEl>
                                          <p:spTgt spid="24"/>
                                        </p:tgtEl>
                                        <p:attrNameLst>
                                          <p:attrName>ppt_y</p:attrName>
                                        </p:attrNameLst>
                                      </p:cBhvr>
                                      <p:tavLst>
                                        <p:tav tm="0">
                                          <p:val>
                                            <p:strVal val="1+#ppt_h/2"/>
                                          </p:val>
                                        </p:tav>
                                        <p:tav tm="100000">
                                          <p:val>
                                            <p:strVal val="#ppt_y"/>
                                          </p:val>
                                        </p:tav>
                                      </p:tavLst>
                                    </p:anim>
                                  </p:childTnLst>
                                </p:cTn>
                              </p:par>
                            </p:childTnLst>
                          </p:cTn>
                        </p:par>
                        <p:par>
                          <p:cTn id="68" fill="hold">
                            <p:stCondLst>
                              <p:cond delay="6000"/>
                            </p:stCondLst>
                            <p:childTnLst>
                              <p:par>
                                <p:cTn id="69" presetID="2" presetClass="entr" presetSubtype="2" accel="50000" decel="50000" fill="hold" grpId="0" nodeType="afterEffect">
                                  <p:stCondLst>
                                    <p:cond delay="0"/>
                                  </p:stCondLst>
                                  <p:childTnLst>
                                    <p:set>
                                      <p:cBhvr>
                                        <p:cTn id="70" dur="1" fill="hold">
                                          <p:stCondLst>
                                            <p:cond delay="0"/>
                                          </p:stCondLst>
                                        </p:cTn>
                                        <p:tgtEl>
                                          <p:spTgt spid="18"/>
                                        </p:tgtEl>
                                        <p:attrNameLst>
                                          <p:attrName>style.visibility</p:attrName>
                                        </p:attrNameLst>
                                      </p:cBhvr>
                                      <p:to>
                                        <p:strVal val="visible"/>
                                      </p:to>
                                    </p:set>
                                    <p:anim calcmode="lin" valueType="num">
                                      <p:cBhvr additive="base">
                                        <p:cTn id="71" dur="500" fill="hold"/>
                                        <p:tgtEl>
                                          <p:spTgt spid="18"/>
                                        </p:tgtEl>
                                        <p:attrNameLst>
                                          <p:attrName>ppt_x</p:attrName>
                                        </p:attrNameLst>
                                      </p:cBhvr>
                                      <p:tavLst>
                                        <p:tav tm="0">
                                          <p:val>
                                            <p:strVal val="1+#ppt_w/2"/>
                                          </p:val>
                                        </p:tav>
                                        <p:tav tm="100000">
                                          <p:val>
                                            <p:strVal val="#ppt_x"/>
                                          </p:val>
                                        </p:tav>
                                      </p:tavLst>
                                    </p:anim>
                                    <p:anim calcmode="lin" valueType="num">
                                      <p:cBhvr additive="base">
                                        <p:cTn id="72" dur="500" fill="hold"/>
                                        <p:tgtEl>
                                          <p:spTgt spid="18"/>
                                        </p:tgtEl>
                                        <p:attrNameLst>
                                          <p:attrName>ppt_y</p:attrName>
                                        </p:attrNameLst>
                                      </p:cBhvr>
                                      <p:tavLst>
                                        <p:tav tm="0">
                                          <p:val>
                                            <p:strVal val="#ppt_y"/>
                                          </p:val>
                                        </p:tav>
                                        <p:tav tm="100000">
                                          <p:val>
                                            <p:strVal val="#ppt_y"/>
                                          </p:val>
                                        </p:tav>
                                      </p:tavLst>
                                    </p:anim>
                                  </p:childTnLst>
                                </p:cTn>
                              </p:par>
                            </p:childTnLst>
                          </p:cTn>
                        </p:par>
                        <p:par>
                          <p:cTn id="73" fill="hold">
                            <p:stCondLst>
                              <p:cond delay="6500"/>
                            </p:stCondLst>
                            <p:childTnLst>
                              <p:par>
                                <p:cTn id="74" presetID="53" presetClass="entr" presetSubtype="0" fill="hold" grpId="0" nodeType="afterEffect">
                                  <p:stCondLst>
                                    <p:cond delay="0"/>
                                  </p:stCondLst>
                                  <p:childTnLst>
                                    <p:set>
                                      <p:cBhvr>
                                        <p:cTn id="75" dur="1" fill="hold">
                                          <p:stCondLst>
                                            <p:cond delay="0"/>
                                          </p:stCondLst>
                                        </p:cTn>
                                        <p:tgtEl>
                                          <p:spTgt spid="19"/>
                                        </p:tgtEl>
                                        <p:attrNameLst>
                                          <p:attrName>style.visibility</p:attrName>
                                        </p:attrNameLst>
                                      </p:cBhvr>
                                      <p:to>
                                        <p:strVal val="visible"/>
                                      </p:to>
                                    </p:set>
                                    <p:anim calcmode="lin" valueType="num">
                                      <p:cBhvr>
                                        <p:cTn id="76" dur="500" fill="hold"/>
                                        <p:tgtEl>
                                          <p:spTgt spid="19"/>
                                        </p:tgtEl>
                                        <p:attrNameLst>
                                          <p:attrName>ppt_w</p:attrName>
                                        </p:attrNameLst>
                                      </p:cBhvr>
                                      <p:tavLst>
                                        <p:tav tm="0">
                                          <p:val>
                                            <p:fltVal val="0"/>
                                          </p:val>
                                        </p:tav>
                                        <p:tav tm="100000">
                                          <p:val>
                                            <p:strVal val="#ppt_w"/>
                                          </p:val>
                                        </p:tav>
                                      </p:tavLst>
                                    </p:anim>
                                    <p:anim calcmode="lin" valueType="num">
                                      <p:cBhvr>
                                        <p:cTn id="77" dur="500" fill="hold"/>
                                        <p:tgtEl>
                                          <p:spTgt spid="19"/>
                                        </p:tgtEl>
                                        <p:attrNameLst>
                                          <p:attrName>ppt_h</p:attrName>
                                        </p:attrNameLst>
                                      </p:cBhvr>
                                      <p:tavLst>
                                        <p:tav tm="0">
                                          <p:val>
                                            <p:fltVal val="0"/>
                                          </p:val>
                                        </p:tav>
                                        <p:tav tm="100000">
                                          <p:val>
                                            <p:strVal val="#ppt_h"/>
                                          </p:val>
                                        </p:tav>
                                      </p:tavLst>
                                    </p:anim>
                                    <p:animEffect transition="in" filter="fade">
                                      <p:cBhvr>
                                        <p:cTn id="78" dur="500"/>
                                        <p:tgtEl>
                                          <p:spTgt spid="19"/>
                                        </p:tgtEl>
                                      </p:cBhvr>
                                    </p:animEffect>
                                  </p:childTnLst>
                                </p:cTn>
                              </p:par>
                            </p:childTnLst>
                          </p:cTn>
                        </p:par>
                        <p:par>
                          <p:cTn id="79" fill="hold">
                            <p:stCondLst>
                              <p:cond delay="7000"/>
                            </p:stCondLst>
                            <p:childTnLst>
                              <p:par>
                                <p:cTn id="80" presetID="2" presetClass="entr" presetSubtype="1" accel="50000" decel="50000" fill="hold" grpId="0" nodeType="afterEffect">
                                  <p:stCondLst>
                                    <p:cond delay="0"/>
                                  </p:stCondLst>
                                  <p:childTnLst>
                                    <p:set>
                                      <p:cBhvr>
                                        <p:cTn id="81" dur="1" fill="hold">
                                          <p:stCondLst>
                                            <p:cond delay="0"/>
                                          </p:stCondLst>
                                        </p:cTn>
                                        <p:tgtEl>
                                          <p:spTgt spid="25"/>
                                        </p:tgtEl>
                                        <p:attrNameLst>
                                          <p:attrName>style.visibility</p:attrName>
                                        </p:attrNameLst>
                                      </p:cBhvr>
                                      <p:to>
                                        <p:strVal val="visible"/>
                                      </p:to>
                                    </p:set>
                                    <p:anim calcmode="lin" valueType="num">
                                      <p:cBhvr additive="base">
                                        <p:cTn id="82" dur="500" fill="hold"/>
                                        <p:tgtEl>
                                          <p:spTgt spid="25"/>
                                        </p:tgtEl>
                                        <p:attrNameLst>
                                          <p:attrName>ppt_x</p:attrName>
                                        </p:attrNameLst>
                                      </p:cBhvr>
                                      <p:tavLst>
                                        <p:tav tm="0">
                                          <p:val>
                                            <p:strVal val="#ppt_x"/>
                                          </p:val>
                                        </p:tav>
                                        <p:tav tm="100000">
                                          <p:val>
                                            <p:strVal val="#ppt_x"/>
                                          </p:val>
                                        </p:tav>
                                      </p:tavLst>
                                    </p:anim>
                                    <p:anim calcmode="lin" valueType="num">
                                      <p:cBhvr additive="base">
                                        <p:cTn id="83" dur="500" fill="hold"/>
                                        <p:tgtEl>
                                          <p:spTgt spid="2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124" grpId="0" animBg="1"/>
      <p:bldP spid="2125" grpId="0" animBg="1"/>
      <p:bldP spid="92" grpId="0"/>
      <p:bldP spid="95" grpId="0"/>
      <p:bldP spid="16" grpId="0" animBg="1"/>
      <p:bldP spid="93" grpId="0"/>
      <p:bldP spid="94" grpId="0"/>
      <p:bldP spid="19" grpId="0"/>
      <p:bldP spid="21" grpId="0"/>
      <p:bldP spid="22" grpId="0"/>
      <p:bldP spid="23" grpId="0"/>
      <p:bldP spid="24" grpId="0"/>
      <p:bldP spid="2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6" name="Freeform 78"/>
          <p:cNvSpPr>
            <a:spLocks/>
          </p:cNvSpPr>
          <p:nvPr/>
        </p:nvSpPr>
        <p:spPr bwMode="auto">
          <a:xfrm rot="19278684">
            <a:off x="3492444" y="3164840"/>
            <a:ext cx="1328920" cy="1327686"/>
          </a:xfrm>
          <a:custGeom>
            <a:avLst/>
            <a:gdLst/>
            <a:ahLst/>
            <a:cxnLst>
              <a:cxn ang="0">
                <a:pos x="399" y="216"/>
              </a:cxn>
              <a:cxn ang="0">
                <a:pos x="472" y="181"/>
              </a:cxn>
              <a:cxn ang="0">
                <a:pos x="433" y="88"/>
              </a:cxn>
              <a:cxn ang="0">
                <a:pos x="601" y="88"/>
              </a:cxn>
              <a:cxn ang="0">
                <a:pos x="563" y="181"/>
              </a:cxn>
              <a:cxn ang="0">
                <a:pos x="636" y="216"/>
              </a:cxn>
              <a:cxn ang="0">
                <a:pos x="819" y="216"/>
              </a:cxn>
              <a:cxn ang="0">
                <a:pos x="819" y="399"/>
              </a:cxn>
              <a:cxn ang="0">
                <a:pos x="784" y="472"/>
              </a:cxn>
              <a:cxn ang="0">
                <a:pos x="691" y="434"/>
              </a:cxn>
              <a:cxn ang="0">
                <a:pos x="691" y="602"/>
              </a:cxn>
              <a:cxn ang="0">
                <a:pos x="784" y="563"/>
              </a:cxn>
              <a:cxn ang="0">
                <a:pos x="819" y="636"/>
              </a:cxn>
              <a:cxn ang="0">
                <a:pos x="819" y="819"/>
              </a:cxn>
              <a:cxn ang="0">
                <a:pos x="636" y="819"/>
              </a:cxn>
              <a:cxn ang="0">
                <a:pos x="563" y="784"/>
              </a:cxn>
              <a:cxn ang="0">
                <a:pos x="601" y="691"/>
              </a:cxn>
              <a:cxn ang="0">
                <a:pos x="433" y="691"/>
              </a:cxn>
              <a:cxn ang="0">
                <a:pos x="472" y="784"/>
              </a:cxn>
              <a:cxn ang="0">
                <a:pos x="399" y="819"/>
              </a:cxn>
              <a:cxn ang="0">
                <a:pos x="216" y="819"/>
              </a:cxn>
              <a:cxn ang="0">
                <a:pos x="216" y="636"/>
              </a:cxn>
              <a:cxn ang="0">
                <a:pos x="180" y="563"/>
              </a:cxn>
              <a:cxn ang="0">
                <a:pos x="88" y="602"/>
              </a:cxn>
              <a:cxn ang="0">
                <a:pos x="88" y="434"/>
              </a:cxn>
              <a:cxn ang="0">
                <a:pos x="180" y="472"/>
              </a:cxn>
              <a:cxn ang="0">
                <a:pos x="216" y="399"/>
              </a:cxn>
              <a:cxn ang="0">
                <a:pos x="216" y="216"/>
              </a:cxn>
              <a:cxn ang="0">
                <a:pos x="399" y="216"/>
              </a:cxn>
            </a:cxnLst>
            <a:rect l="0" t="0" r="r" b="b"/>
            <a:pathLst>
              <a:path w="819" h="819">
                <a:moveTo>
                  <a:pt x="399" y="216"/>
                </a:moveTo>
                <a:cubicBezTo>
                  <a:pt x="465" y="216"/>
                  <a:pt x="480" y="200"/>
                  <a:pt x="472" y="181"/>
                </a:cubicBezTo>
                <a:cubicBezTo>
                  <a:pt x="455" y="144"/>
                  <a:pt x="425" y="139"/>
                  <a:pt x="433" y="88"/>
                </a:cubicBezTo>
                <a:cubicBezTo>
                  <a:pt x="447" y="0"/>
                  <a:pt x="588" y="0"/>
                  <a:pt x="601" y="88"/>
                </a:cubicBezTo>
                <a:cubicBezTo>
                  <a:pt x="609" y="139"/>
                  <a:pt x="580" y="144"/>
                  <a:pt x="563" y="181"/>
                </a:cubicBezTo>
                <a:cubicBezTo>
                  <a:pt x="554" y="200"/>
                  <a:pt x="570" y="216"/>
                  <a:pt x="636" y="216"/>
                </a:cubicBezTo>
                <a:cubicBezTo>
                  <a:pt x="819" y="216"/>
                  <a:pt x="819" y="216"/>
                  <a:pt x="819" y="216"/>
                </a:cubicBezTo>
                <a:cubicBezTo>
                  <a:pt x="819" y="399"/>
                  <a:pt x="819" y="399"/>
                  <a:pt x="819" y="399"/>
                </a:cubicBezTo>
                <a:cubicBezTo>
                  <a:pt x="819" y="465"/>
                  <a:pt x="803" y="481"/>
                  <a:pt x="784" y="472"/>
                </a:cubicBezTo>
                <a:cubicBezTo>
                  <a:pt x="747" y="455"/>
                  <a:pt x="742" y="426"/>
                  <a:pt x="691" y="434"/>
                </a:cubicBezTo>
                <a:cubicBezTo>
                  <a:pt x="603" y="447"/>
                  <a:pt x="603" y="588"/>
                  <a:pt x="691" y="602"/>
                </a:cubicBezTo>
                <a:cubicBezTo>
                  <a:pt x="742" y="610"/>
                  <a:pt x="747" y="580"/>
                  <a:pt x="784" y="563"/>
                </a:cubicBezTo>
                <a:cubicBezTo>
                  <a:pt x="803" y="555"/>
                  <a:pt x="819" y="570"/>
                  <a:pt x="819" y="636"/>
                </a:cubicBezTo>
                <a:cubicBezTo>
                  <a:pt x="819" y="819"/>
                  <a:pt x="819" y="819"/>
                  <a:pt x="819" y="819"/>
                </a:cubicBezTo>
                <a:cubicBezTo>
                  <a:pt x="636" y="819"/>
                  <a:pt x="636" y="819"/>
                  <a:pt x="636" y="819"/>
                </a:cubicBezTo>
                <a:cubicBezTo>
                  <a:pt x="570" y="819"/>
                  <a:pt x="554" y="803"/>
                  <a:pt x="563" y="784"/>
                </a:cubicBezTo>
                <a:cubicBezTo>
                  <a:pt x="580" y="747"/>
                  <a:pt x="609" y="743"/>
                  <a:pt x="601" y="691"/>
                </a:cubicBezTo>
                <a:cubicBezTo>
                  <a:pt x="588" y="603"/>
                  <a:pt x="447" y="603"/>
                  <a:pt x="433" y="691"/>
                </a:cubicBezTo>
                <a:cubicBezTo>
                  <a:pt x="425" y="743"/>
                  <a:pt x="455" y="747"/>
                  <a:pt x="472" y="784"/>
                </a:cubicBezTo>
                <a:cubicBezTo>
                  <a:pt x="480" y="803"/>
                  <a:pt x="465" y="819"/>
                  <a:pt x="399" y="819"/>
                </a:cubicBezTo>
                <a:cubicBezTo>
                  <a:pt x="216" y="819"/>
                  <a:pt x="216" y="819"/>
                  <a:pt x="216" y="819"/>
                </a:cubicBezTo>
                <a:cubicBezTo>
                  <a:pt x="216" y="636"/>
                  <a:pt x="216" y="636"/>
                  <a:pt x="216" y="636"/>
                </a:cubicBezTo>
                <a:cubicBezTo>
                  <a:pt x="216" y="570"/>
                  <a:pt x="200" y="555"/>
                  <a:pt x="180" y="563"/>
                </a:cubicBezTo>
                <a:cubicBezTo>
                  <a:pt x="144" y="580"/>
                  <a:pt x="139" y="610"/>
                  <a:pt x="88" y="602"/>
                </a:cubicBezTo>
                <a:cubicBezTo>
                  <a:pt x="0" y="588"/>
                  <a:pt x="0" y="447"/>
                  <a:pt x="88" y="434"/>
                </a:cubicBezTo>
                <a:cubicBezTo>
                  <a:pt x="139" y="426"/>
                  <a:pt x="144" y="455"/>
                  <a:pt x="180" y="472"/>
                </a:cubicBezTo>
                <a:cubicBezTo>
                  <a:pt x="200" y="481"/>
                  <a:pt x="216" y="465"/>
                  <a:pt x="216" y="399"/>
                </a:cubicBezTo>
                <a:cubicBezTo>
                  <a:pt x="216" y="216"/>
                  <a:pt x="216" y="216"/>
                  <a:pt x="216" y="216"/>
                </a:cubicBezTo>
                <a:lnTo>
                  <a:pt x="399" y="216"/>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4" name="Freeform 76"/>
          <p:cNvSpPr>
            <a:spLocks/>
          </p:cNvSpPr>
          <p:nvPr/>
        </p:nvSpPr>
        <p:spPr bwMode="auto">
          <a:xfrm rot="19278684">
            <a:off x="4202863" y="1322932"/>
            <a:ext cx="1328920" cy="1327686"/>
          </a:xfrm>
          <a:custGeom>
            <a:avLst/>
            <a:gdLst/>
            <a:ahLst/>
            <a:cxnLst>
              <a:cxn ang="0">
                <a:pos x="183" y="603"/>
              </a:cxn>
              <a:cxn ang="0">
                <a:pos x="256" y="638"/>
              </a:cxn>
              <a:cxn ang="0">
                <a:pos x="218" y="731"/>
              </a:cxn>
              <a:cxn ang="0">
                <a:pos x="386" y="731"/>
              </a:cxn>
              <a:cxn ang="0">
                <a:pos x="347" y="638"/>
              </a:cxn>
              <a:cxn ang="0">
                <a:pos x="420" y="603"/>
              </a:cxn>
              <a:cxn ang="0">
                <a:pos x="603" y="603"/>
              </a:cxn>
              <a:cxn ang="0">
                <a:pos x="603" y="420"/>
              </a:cxn>
              <a:cxn ang="0">
                <a:pos x="639" y="347"/>
              </a:cxn>
              <a:cxn ang="0">
                <a:pos x="731" y="385"/>
              </a:cxn>
              <a:cxn ang="0">
                <a:pos x="731" y="217"/>
              </a:cxn>
              <a:cxn ang="0">
                <a:pos x="639" y="256"/>
              </a:cxn>
              <a:cxn ang="0">
                <a:pos x="603" y="183"/>
              </a:cxn>
              <a:cxn ang="0">
                <a:pos x="603" y="0"/>
              </a:cxn>
              <a:cxn ang="0">
                <a:pos x="420" y="0"/>
              </a:cxn>
              <a:cxn ang="0">
                <a:pos x="347" y="35"/>
              </a:cxn>
              <a:cxn ang="0">
                <a:pos x="386" y="128"/>
              </a:cxn>
              <a:cxn ang="0">
                <a:pos x="218" y="128"/>
              </a:cxn>
              <a:cxn ang="0">
                <a:pos x="256" y="35"/>
              </a:cxn>
              <a:cxn ang="0">
                <a:pos x="183" y="0"/>
              </a:cxn>
              <a:cxn ang="0">
                <a:pos x="0" y="0"/>
              </a:cxn>
              <a:cxn ang="0">
                <a:pos x="0" y="183"/>
              </a:cxn>
              <a:cxn ang="0">
                <a:pos x="35" y="256"/>
              </a:cxn>
              <a:cxn ang="0">
                <a:pos x="128" y="217"/>
              </a:cxn>
              <a:cxn ang="0">
                <a:pos x="128" y="385"/>
              </a:cxn>
              <a:cxn ang="0">
                <a:pos x="35" y="347"/>
              </a:cxn>
              <a:cxn ang="0">
                <a:pos x="0" y="420"/>
              </a:cxn>
              <a:cxn ang="0">
                <a:pos x="0" y="603"/>
              </a:cxn>
              <a:cxn ang="0">
                <a:pos x="183" y="603"/>
              </a:cxn>
            </a:cxnLst>
            <a:rect l="0" t="0" r="r" b="b"/>
            <a:pathLst>
              <a:path w="819" h="819">
                <a:moveTo>
                  <a:pt x="183" y="603"/>
                </a:moveTo>
                <a:cubicBezTo>
                  <a:pt x="249" y="603"/>
                  <a:pt x="265" y="619"/>
                  <a:pt x="256" y="638"/>
                </a:cubicBezTo>
                <a:cubicBezTo>
                  <a:pt x="239" y="675"/>
                  <a:pt x="210" y="680"/>
                  <a:pt x="218" y="731"/>
                </a:cubicBezTo>
                <a:cubicBezTo>
                  <a:pt x="231" y="819"/>
                  <a:pt x="372" y="819"/>
                  <a:pt x="386" y="731"/>
                </a:cubicBezTo>
                <a:cubicBezTo>
                  <a:pt x="394" y="680"/>
                  <a:pt x="364" y="675"/>
                  <a:pt x="347" y="638"/>
                </a:cubicBezTo>
                <a:cubicBezTo>
                  <a:pt x="339" y="619"/>
                  <a:pt x="354" y="603"/>
                  <a:pt x="420" y="603"/>
                </a:cubicBezTo>
                <a:cubicBezTo>
                  <a:pt x="603" y="603"/>
                  <a:pt x="603" y="603"/>
                  <a:pt x="603" y="603"/>
                </a:cubicBezTo>
                <a:cubicBezTo>
                  <a:pt x="603" y="420"/>
                  <a:pt x="603" y="420"/>
                  <a:pt x="603" y="420"/>
                </a:cubicBezTo>
                <a:cubicBezTo>
                  <a:pt x="603" y="354"/>
                  <a:pt x="619" y="338"/>
                  <a:pt x="639" y="347"/>
                </a:cubicBezTo>
                <a:cubicBezTo>
                  <a:pt x="675" y="364"/>
                  <a:pt x="680" y="393"/>
                  <a:pt x="731" y="385"/>
                </a:cubicBezTo>
                <a:cubicBezTo>
                  <a:pt x="819" y="372"/>
                  <a:pt x="819" y="231"/>
                  <a:pt x="731" y="217"/>
                </a:cubicBezTo>
                <a:cubicBezTo>
                  <a:pt x="680" y="209"/>
                  <a:pt x="675" y="239"/>
                  <a:pt x="639" y="256"/>
                </a:cubicBezTo>
                <a:cubicBezTo>
                  <a:pt x="619" y="264"/>
                  <a:pt x="603" y="249"/>
                  <a:pt x="603" y="183"/>
                </a:cubicBezTo>
                <a:cubicBezTo>
                  <a:pt x="603" y="0"/>
                  <a:pt x="603" y="0"/>
                  <a:pt x="603" y="0"/>
                </a:cubicBezTo>
                <a:cubicBezTo>
                  <a:pt x="420" y="0"/>
                  <a:pt x="420" y="0"/>
                  <a:pt x="420" y="0"/>
                </a:cubicBezTo>
                <a:cubicBezTo>
                  <a:pt x="354" y="0"/>
                  <a:pt x="339" y="16"/>
                  <a:pt x="347" y="35"/>
                </a:cubicBezTo>
                <a:cubicBezTo>
                  <a:pt x="364" y="72"/>
                  <a:pt x="394" y="76"/>
                  <a:pt x="386" y="128"/>
                </a:cubicBezTo>
                <a:cubicBezTo>
                  <a:pt x="372" y="216"/>
                  <a:pt x="231" y="216"/>
                  <a:pt x="218" y="128"/>
                </a:cubicBezTo>
                <a:cubicBezTo>
                  <a:pt x="210" y="76"/>
                  <a:pt x="239" y="72"/>
                  <a:pt x="256" y="35"/>
                </a:cubicBezTo>
                <a:cubicBezTo>
                  <a:pt x="265" y="16"/>
                  <a:pt x="249" y="0"/>
                  <a:pt x="183" y="0"/>
                </a:cubicBezTo>
                <a:cubicBezTo>
                  <a:pt x="0" y="0"/>
                  <a:pt x="0" y="0"/>
                  <a:pt x="0" y="0"/>
                </a:cubicBezTo>
                <a:cubicBezTo>
                  <a:pt x="0" y="183"/>
                  <a:pt x="0" y="183"/>
                  <a:pt x="0" y="183"/>
                </a:cubicBezTo>
                <a:cubicBezTo>
                  <a:pt x="0" y="249"/>
                  <a:pt x="16" y="264"/>
                  <a:pt x="35" y="256"/>
                </a:cubicBezTo>
                <a:cubicBezTo>
                  <a:pt x="72" y="239"/>
                  <a:pt x="77" y="209"/>
                  <a:pt x="128" y="217"/>
                </a:cubicBezTo>
                <a:cubicBezTo>
                  <a:pt x="216" y="231"/>
                  <a:pt x="216" y="372"/>
                  <a:pt x="128" y="385"/>
                </a:cubicBezTo>
                <a:cubicBezTo>
                  <a:pt x="77" y="393"/>
                  <a:pt x="72" y="364"/>
                  <a:pt x="35" y="347"/>
                </a:cubicBezTo>
                <a:cubicBezTo>
                  <a:pt x="16" y="338"/>
                  <a:pt x="0" y="354"/>
                  <a:pt x="0" y="420"/>
                </a:cubicBezTo>
                <a:cubicBezTo>
                  <a:pt x="0" y="603"/>
                  <a:pt x="0" y="603"/>
                  <a:pt x="0" y="603"/>
                </a:cubicBezTo>
                <a:lnTo>
                  <a:pt x="183" y="603"/>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5" name="Freeform 77"/>
          <p:cNvSpPr>
            <a:spLocks/>
          </p:cNvSpPr>
          <p:nvPr/>
        </p:nvSpPr>
        <p:spPr bwMode="auto">
          <a:xfrm rot="19278684">
            <a:off x="2909141" y="1909608"/>
            <a:ext cx="1328920" cy="1327686"/>
          </a:xfrm>
          <a:custGeom>
            <a:avLst/>
            <a:gdLst/>
            <a:ahLst/>
            <a:cxnLst>
              <a:cxn ang="0">
                <a:pos x="183" y="216"/>
              </a:cxn>
              <a:cxn ang="0">
                <a:pos x="256" y="180"/>
              </a:cxn>
              <a:cxn ang="0">
                <a:pos x="217" y="88"/>
              </a:cxn>
              <a:cxn ang="0">
                <a:pos x="385" y="88"/>
              </a:cxn>
              <a:cxn ang="0">
                <a:pos x="347" y="180"/>
              </a:cxn>
              <a:cxn ang="0">
                <a:pos x="420" y="216"/>
              </a:cxn>
              <a:cxn ang="0">
                <a:pos x="603" y="216"/>
              </a:cxn>
              <a:cxn ang="0">
                <a:pos x="603" y="399"/>
              </a:cxn>
              <a:cxn ang="0">
                <a:pos x="638" y="472"/>
              </a:cxn>
              <a:cxn ang="0">
                <a:pos x="731" y="433"/>
              </a:cxn>
              <a:cxn ang="0">
                <a:pos x="731" y="601"/>
              </a:cxn>
              <a:cxn ang="0">
                <a:pos x="638" y="563"/>
              </a:cxn>
              <a:cxn ang="0">
                <a:pos x="603" y="636"/>
              </a:cxn>
              <a:cxn ang="0">
                <a:pos x="603" y="819"/>
              </a:cxn>
              <a:cxn ang="0">
                <a:pos x="420" y="819"/>
              </a:cxn>
              <a:cxn ang="0">
                <a:pos x="347" y="784"/>
              </a:cxn>
              <a:cxn ang="0">
                <a:pos x="385" y="691"/>
              </a:cxn>
              <a:cxn ang="0">
                <a:pos x="217" y="691"/>
              </a:cxn>
              <a:cxn ang="0">
                <a:pos x="256" y="784"/>
              </a:cxn>
              <a:cxn ang="0">
                <a:pos x="183" y="819"/>
              </a:cxn>
              <a:cxn ang="0">
                <a:pos x="0" y="819"/>
              </a:cxn>
              <a:cxn ang="0">
                <a:pos x="0" y="636"/>
              </a:cxn>
              <a:cxn ang="0">
                <a:pos x="35" y="563"/>
              </a:cxn>
              <a:cxn ang="0">
                <a:pos x="128" y="601"/>
              </a:cxn>
              <a:cxn ang="0">
                <a:pos x="128" y="433"/>
              </a:cxn>
              <a:cxn ang="0">
                <a:pos x="35" y="472"/>
              </a:cxn>
              <a:cxn ang="0">
                <a:pos x="0" y="399"/>
              </a:cxn>
              <a:cxn ang="0">
                <a:pos x="0" y="216"/>
              </a:cxn>
              <a:cxn ang="0">
                <a:pos x="183" y="216"/>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09"/>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09"/>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7" name="Freeform 79"/>
          <p:cNvSpPr>
            <a:spLocks/>
          </p:cNvSpPr>
          <p:nvPr/>
        </p:nvSpPr>
        <p:spPr bwMode="auto">
          <a:xfrm rot="19278684">
            <a:off x="4811248" y="2588390"/>
            <a:ext cx="1328920" cy="1328920"/>
          </a:xfrm>
          <a:custGeom>
            <a:avLst/>
            <a:gdLst/>
            <a:ahLst/>
            <a:cxnLst>
              <a:cxn ang="0">
                <a:pos x="216" y="420"/>
              </a:cxn>
              <a:cxn ang="0">
                <a:pos x="181" y="347"/>
              </a:cxn>
              <a:cxn ang="0">
                <a:pos x="88" y="386"/>
              </a:cxn>
              <a:cxn ang="0">
                <a:pos x="88" y="218"/>
              </a:cxn>
              <a:cxn ang="0">
                <a:pos x="181" y="256"/>
              </a:cxn>
              <a:cxn ang="0">
                <a:pos x="216" y="183"/>
              </a:cxn>
              <a:cxn ang="0">
                <a:pos x="216" y="0"/>
              </a:cxn>
              <a:cxn ang="0">
                <a:pos x="399" y="0"/>
              </a:cxn>
              <a:cxn ang="0">
                <a:pos x="472" y="35"/>
              </a:cxn>
              <a:cxn ang="0">
                <a:pos x="434" y="128"/>
              </a:cxn>
              <a:cxn ang="0">
                <a:pos x="602" y="128"/>
              </a:cxn>
              <a:cxn ang="0">
                <a:pos x="563" y="35"/>
              </a:cxn>
              <a:cxn ang="0">
                <a:pos x="636" y="0"/>
              </a:cxn>
              <a:cxn ang="0">
                <a:pos x="819" y="0"/>
              </a:cxn>
              <a:cxn ang="0">
                <a:pos x="819" y="183"/>
              </a:cxn>
              <a:cxn ang="0">
                <a:pos x="784" y="256"/>
              </a:cxn>
              <a:cxn ang="0">
                <a:pos x="691" y="218"/>
              </a:cxn>
              <a:cxn ang="0">
                <a:pos x="691" y="386"/>
              </a:cxn>
              <a:cxn ang="0">
                <a:pos x="784" y="347"/>
              </a:cxn>
              <a:cxn ang="0">
                <a:pos x="819" y="420"/>
              </a:cxn>
              <a:cxn ang="0">
                <a:pos x="819" y="603"/>
              </a:cxn>
              <a:cxn ang="0">
                <a:pos x="636" y="603"/>
              </a:cxn>
              <a:cxn ang="0">
                <a:pos x="563" y="639"/>
              </a:cxn>
              <a:cxn ang="0">
                <a:pos x="602" y="731"/>
              </a:cxn>
              <a:cxn ang="0">
                <a:pos x="434" y="731"/>
              </a:cxn>
              <a:cxn ang="0">
                <a:pos x="472" y="639"/>
              </a:cxn>
              <a:cxn ang="0">
                <a:pos x="399" y="603"/>
              </a:cxn>
              <a:cxn ang="0">
                <a:pos x="216" y="603"/>
              </a:cxn>
              <a:cxn ang="0">
                <a:pos x="216" y="420"/>
              </a:cxn>
            </a:cxnLst>
            <a:rect l="0" t="0" r="r" b="b"/>
            <a:pathLst>
              <a:path w="819" h="819">
                <a:moveTo>
                  <a:pt x="216" y="420"/>
                </a:moveTo>
                <a:cubicBezTo>
                  <a:pt x="216" y="354"/>
                  <a:pt x="200" y="339"/>
                  <a:pt x="181" y="347"/>
                </a:cubicBezTo>
                <a:cubicBezTo>
                  <a:pt x="144" y="364"/>
                  <a:pt x="139" y="394"/>
                  <a:pt x="88" y="386"/>
                </a:cubicBezTo>
                <a:cubicBezTo>
                  <a:pt x="0" y="372"/>
                  <a:pt x="0" y="231"/>
                  <a:pt x="88" y="218"/>
                </a:cubicBezTo>
                <a:cubicBezTo>
                  <a:pt x="139" y="210"/>
                  <a:pt x="144" y="239"/>
                  <a:pt x="181" y="256"/>
                </a:cubicBezTo>
                <a:cubicBezTo>
                  <a:pt x="200" y="265"/>
                  <a:pt x="216" y="249"/>
                  <a:pt x="216" y="183"/>
                </a:cubicBezTo>
                <a:cubicBezTo>
                  <a:pt x="216" y="0"/>
                  <a:pt x="216" y="0"/>
                  <a:pt x="216" y="0"/>
                </a:cubicBezTo>
                <a:cubicBezTo>
                  <a:pt x="399" y="0"/>
                  <a:pt x="399" y="0"/>
                  <a:pt x="399" y="0"/>
                </a:cubicBezTo>
                <a:cubicBezTo>
                  <a:pt x="465" y="0"/>
                  <a:pt x="481" y="16"/>
                  <a:pt x="472" y="35"/>
                </a:cubicBezTo>
                <a:cubicBezTo>
                  <a:pt x="455" y="72"/>
                  <a:pt x="426" y="77"/>
                  <a:pt x="434" y="128"/>
                </a:cubicBezTo>
                <a:cubicBezTo>
                  <a:pt x="447" y="216"/>
                  <a:pt x="588" y="216"/>
                  <a:pt x="602" y="128"/>
                </a:cubicBezTo>
                <a:cubicBezTo>
                  <a:pt x="610" y="77"/>
                  <a:pt x="580" y="72"/>
                  <a:pt x="563" y="35"/>
                </a:cubicBezTo>
                <a:cubicBezTo>
                  <a:pt x="555" y="16"/>
                  <a:pt x="570" y="0"/>
                  <a:pt x="636" y="0"/>
                </a:cubicBezTo>
                <a:cubicBezTo>
                  <a:pt x="819" y="0"/>
                  <a:pt x="819" y="0"/>
                  <a:pt x="819" y="0"/>
                </a:cubicBezTo>
                <a:cubicBezTo>
                  <a:pt x="819" y="183"/>
                  <a:pt x="819" y="183"/>
                  <a:pt x="819" y="183"/>
                </a:cubicBezTo>
                <a:cubicBezTo>
                  <a:pt x="819" y="249"/>
                  <a:pt x="803" y="265"/>
                  <a:pt x="784" y="256"/>
                </a:cubicBezTo>
                <a:cubicBezTo>
                  <a:pt x="747" y="239"/>
                  <a:pt x="743" y="210"/>
                  <a:pt x="691" y="218"/>
                </a:cubicBezTo>
                <a:cubicBezTo>
                  <a:pt x="603" y="231"/>
                  <a:pt x="603" y="372"/>
                  <a:pt x="691" y="386"/>
                </a:cubicBezTo>
                <a:cubicBezTo>
                  <a:pt x="743" y="394"/>
                  <a:pt x="747" y="364"/>
                  <a:pt x="784" y="347"/>
                </a:cubicBezTo>
                <a:cubicBezTo>
                  <a:pt x="803" y="339"/>
                  <a:pt x="819" y="354"/>
                  <a:pt x="819" y="420"/>
                </a:cubicBezTo>
                <a:cubicBezTo>
                  <a:pt x="819" y="603"/>
                  <a:pt x="819" y="603"/>
                  <a:pt x="819" y="603"/>
                </a:cubicBezTo>
                <a:cubicBezTo>
                  <a:pt x="636" y="603"/>
                  <a:pt x="636" y="603"/>
                  <a:pt x="636" y="603"/>
                </a:cubicBezTo>
                <a:cubicBezTo>
                  <a:pt x="570" y="603"/>
                  <a:pt x="555" y="619"/>
                  <a:pt x="563" y="639"/>
                </a:cubicBezTo>
                <a:cubicBezTo>
                  <a:pt x="580" y="675"/>
                  <a:pt x="610" y="680"/>
                  <a:pt x="602" y="731"/>
                </a:cubicBezTo>
                <a:cubicBezTo>
                  <a:pt x="588" y="819"/>
                  <a:pt x="447" y="819"/>
                  <a:pt x="434" y="731"/>
                </a:cubicBezTo>
                <a:cubicBezTo>
                  <a:pt x="426" y="680"/>
                  <a:pt x="455" y="675"/>
                  <a:pt x="472" y="639"/>
                </a:cubicBezTo>
                <a:cubicBezTo>
                  <a:pt x="481" y="619"/>
                  <a:pt x="465" y="603"/>
                  <a:pt x="399" y="603"/>
                </a:cubicBezTo>
                <a:cubicBezTo>
                  <a:pt x="216" y="603"/>
                  <a:pt x="216" y="603"/>
                  <a:pt x="216" y="603"/>
                </a:cubicBezTo>
                <a:lnTo>
                  <a:pt x="216" y="420"/>
                </a:ln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3" name="Text Placeholder 2"/>
          <p:cNvSpPr>
            <a:spLocks noGrp="1"/>
          </p:cNvSpPr>
          <p:nvPr>
            <p:ph type="body" sz="half" idx="2"/>
          </p:nvPr>
        </p:nvSpPr>
        <p:spPr/>
        <p:txBody>
          <a:bodyPr/>
          <a:lstStyle/>
          <a:p>
            <a:r>
              <a:rPr lang="en-US" dirty="0" smtClean="0"/>
              <a:t>Puzzle Infographic</a:t>
            </a:r>
            <a:endParaRPr lang="en-US" dirty="0"/>
          </a:p>
        </p:txBody>
      </p:sp>
      <p:sp>
        <p:nvSpPr>
          <p:cNvPr id="96" name="TextBox 95"/>
          <p:cNvSpPr txBox="1"/>
          <p:nvPr/>
        </p:nvSpPr>
        <p:spPr>
          <a:xfrm>
            <a:off x="1108277" y="2994455"/>
            <a:ext cx="2155729" cy="892552"/>
          </a:xfrm>
          <a:prstGeom prst="rect">
            <a:avLst/>
          </a:prstGeom>
          <a:noFill/>
        </p:spPr>
        <p:txBody>
          <a:bodyPr wrap="square" rtlCol="0">
            <a:spAutoFit/>
          </a:bodyPr>
          <a:lstStyle/>
          <a:p>
            <a:r>
              <a:rPr lang="zh-CN" altLang="en-US" sz="1200" b="1" dirty="0">
                <a:solidFill>
                  <a:schemeClr val="accent3"/>
                </a:solidFill>
              </a:rPr>
              <a:t>点击添加主题</a:t>
            </a:r>
            <a:r>
              <a:rPr lang="zh-CN" altLang="en-US" sz="1200" b="1" dirty="0" smtClean="0">
                <a:solidFill>
                  <a:schemeClr val="accent3"/>
                </a:solidFill>
              </a:rPr>
              <a:t>文字</a:t>
            </a:r>
            <a:endParaRPr lang="en-US" altLang="zh-CN" sz="1200" b="1" dirty="0" smtClean="0">
              <a:solidFill>
                <a:schemeClr val="accent3"/>
              </a:solidFill>
            </a:endParaRPr>
          </a:p>
          <a:p>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 </a:t>
            </a:r>
            <a:br>
              <a:rPr lang="en-US" sz="1000" dirty="0" smtClean="0">
                <a:solidFill>
                  <a:schemeClr val="tx1">
                    <a:lumMod val="65000"/>
                    <a:lumOff val="35000"/>
                  </a:schemeClr>
                </a:solidFill>
              </a:rPr>
            </a:br>
            <a:r>
              <a:rPr lang="en-US" sz="1000" dirty="0" smtClean="0">
                <a:solidFill>
                  <a:schemeClr val="tx1">
                    <a:lumMod val="65000"/>
                    <a:lumOff val="35000"/>
                  </a:schemeClr>
                </a:solidFill>
              </a:rPr>
              <a:t>alteration in</a:t>
            </a:r>
          </a:p>
        </p:txBody>
      </p:sp>
      <p:sp>
        <p:nvSpPr>
          <p:cNvPr id="97" name="TextBox 96"/>
          <p:cNvSpPr txBox="1"/>
          <p:nvPr/>
        </p:nvSpPr>
        <p:spPr>
          <a:xfrm>
            <a:off x="6069782" y="1794239"/>
            <a:ext cx="1958637" cy="892552"/>
          </a:xfrm>
          <a:prstGeom prst="rect">
            <a:avLst/>
          </a:prstGeom>
          <a:noFill/>
        </p:spPr>
        <p:txBody>
          <a:bodyPr wrap="square" rtlCol="0">
            <a:spAutoFit/>
          </a:bodyPr>
          <a:lstStyle/>
          <a:p>
            <a:pPr algn="r"/>
            <a:r>
              <a:rPr lang="zh-CN" altLang="en-US" sz="1200" b="1" dirty="0">
                <a:solidFill>
                  <a:schemeClr val="accent2"/>
                </a:solidFill>
              </a:rPr>
              <a:t>点击添加主题</a:t>
            </a:r>
            <a:r>
              <a:rPr lang="zh-CN" altLang="en-US" sz="1200" b="1" dirty="0" smtClean="0">
                <a:solidFill>
                  <a:schemeClr val="accent2"/>
                </a:solidFill>
              </a:rPr>
              <a:t>文字</a:t>
            </a:r>
            <a:endParaRPr lang="en-US" altLang="zh-CN" sz="1200" b="1" dirty="0" smtClean="0">
              <a:solidFill>
                <a:schemeClr val="accent2"/>
              </a:solidFill>
            </a:endParaRPr>
          </a:p>
          <a:p>
            <a:pPr algn="r"/>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 alteration in</a:t>
            </a:r>
          </a:p>
        </p:txBody>
      </p:sp>
      <p:sp>
        <p:nvSpPr>
          <p:cNvPr id="98" name="TextBox 97"/>
          <p:cNvSpPr txBox="1"/>
          <p:nvPr/>
        </p:nvSpPr>
        <p:spPr>
          <a:xfrm>
            <a:off x="1138757" y="1794239"/>
            <a:ext cx="2155729" cy="892552"/>
          </a:xfrm>
          <a:prstGeom prst="rect">
            <a:avLst/>
          </a:prstGeom>
          <a:noFill/>
        </p:spPr>
        <p:txBody>
          <a:bodyPr wrap="square" rtlCol="0">
            <a:spAutoFit/>
          </a:bodyPr>
          <a:lstStyle/>
          <a:p>
            <a:r>
              <a:rPr lang="zh-CN" altLang="en-US" sz="1200" b="1" dirty="0">
                <a:solidFill>
                  <a:schemeClr val="accent1"/>
                </a:solidFill>
              </a:rPr>
              <a:t>点击添加主题</a:t>
            </a:r>
            <a:r>
              <a:rPr lang="zh-CN" altLang="en-US" sz="1200" b="1" dirty="0" smtClean="0">
                <a:solidFill>
                  <a:schemeClr val="accent1"/>
                </a:solidFill>
              </a:rPr>
              <a:t>文字</a:t>
            </a:r>
            <a:endParaRPr lang="en-US" altLang="zh-CN" sz="1200" b="1" dirty="0" smtClean="0">
              <a:solidFill>
                <a:schemeClr val="accent1"/>
              </a:solidFill>
            </a:endParaRPr>
          </a:p>
          <a:p>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a:t>
            </a:r>
            <a:br>
              <a:rPr lang="en-US" sz="1000" dirty="0" smtClean="0">
                <a:solidFill>
                  <a:schemeClr val="tx1">
                    <a:lumMod val="65000"/>
                    <a:lumOff val="35000"/>
                  </a:schemeClr>
                </a:solidFill>
              </a:rPr>
            </a:br>
            <a:r>
              <a:rPr lang="en-US" sz="1000" dirty="0" smtClean="0">
                <a:solidFill>
                  <a:schemeClr val="tx1">
                    <a:lumMod val="65000"/>
                    <a:lumOff val="35000"/>
                  </a:schemeClr>
                </a:solidFill>
              </a:rPr>
              <a:t> alteration in</a:t>
            </a:r>
          </a:p>
        </p:txBody>
      </p:sp>
      <p:sp>
        <p:nvSpPr>
          <p:cNvPr id="99" name="TextBox 98"/>
          <p:cNvSpPr txBox="1"/>
          <p:nvPr/>
        </p:nvSpPr>
        <p:spPr>
          <a:xfrm>
            <a:off x="6022335" y="2994455"/>
            <a:ext cx="1958637" cy="892552"/>
          </a:xfrm>
          <a:prstGeom prst="rect">
            <a:avLst/>
          </a:prstGeom>
          <a:noFill/>
        </p:spPr>
        <p:txBody>
          <a:bodyPr wrap="square" rtlCol="0">
            <a:spAutoFit/>
          </a:bodyPr>
          <a:lstStyle/>
          <a:p>
            <a:pPr algn="r"/>
            <a:r>
              <a:rPr lang="zh-CN" altLang="en-US" sz="1200" b="1" dirty="0">
                <a:solidFill>
                  <a:schemeClr val="accent6"/>
                </a:solidFill>
              </a:rPr>
              <a:t>点击添加主题</a:t>
            </a:r>
            <a:r>
              <a:rPr lang="zh-CN" altLang="en-US" sz="1200" b="1" dirty="0" smtClean="0">
                <a:solidFill>
                  <a:schemeClr val="accent6"/>
                </a:solidFill>
              </a:rPr>
              <a:t>文字</a:t>
            </a:r>
            <a:endParaRPr lang="en-US" altLang="zh-CN" sz="1200" b="1" dirty="0" smtClean="0">
              <a:solidFill>
                <a:schemeClr val="accent6"/>
              </a:solidFill>
            </a:endParaRPr>
          </a:p>
          <a:p>
            <a:pPr algn="r"/>
            <a:r>
              <a:rPr lang="en-US" sz="1000" dirty="0" smtClean="0">
                <a:solidFill>
                  <a:schemeClr val="tx1">
                    <a:lumMod val="65000"/>
                    <a:lumOff val="35000"/>
                  </a:schemeClr>
                </a:solidFill>
              </a:rPr>
              <a:t>There </a:t>
            </a:r>
            <a:r>
              <a:rPr lang="en-US" sz="1000" dirty="0" smtClean="0">
                <a:solidFill>
                  <a:schemeClr val="tx1">
                    <a:lumMod val="65000"/>
                    <a:lumOff val="35000"/>
                  </a:schemeClr>
                </a:solidFill>
              </a:rPr>
              <a:t>are many variations of passages of Lorem Ipsum available but the suffered alteration in</a:t>
            </a:r>
          </a:p>
        </p:txBody>
      </p:sp>
      <p:sp>
        <p:nvSpPr>
          <p:cNvPr id="101" name="Freeform 154"/>
          <p:cNvSpPr>
            <a:spLocks/>
          </p:cNvSpPr>
          <p:nvPr/>
        </p:nvSpPr>
        <p:spPr bwMode="auto">
          <a:xfrm>
            <a:off x="4084359" y="3738201"/>
            <a:ext cx="389929" cy="310813"/>
          </a:xfrm>
          <a:custGeom>
            <a:avLst/>
            <a:gdLst/>
            <a:ahLst/>
            <a:cxnLst>
              <a:cxn ang="0">
                <a:pos x="57" y="12"/>
              </a:cxn>
              <a:cxn ang="0">
                <a:pos x="57" y="14"/>
              </a:cxn>
              <a:cxn ang="0">
                <a:pos x="20" y="51"/>
              </a:cxn>
              <a:cxn ang="0">
                <a:pos x="0" y="45"/>
              </a:cxn>
              <a:cxn ang="0">
                <a:pos x="3" y="45"/>
              </a:cxn>
              <a:cxn ang="0">
                <a:pos x="19" y="40"/>
              </a:cxn>
              <a:cxn ang="0">
                <a:pos x="7" y="31"/>
              </a:cxn>
              <a:cxn ang="0">
                <a:pos x="10" y="31"/>
              </a:cxn>
              <a:cxn ang="0">
                <a:pos x="13" y="31"/>
              </a:cxn>
              <a:cxn ang="0">
                <a:pos x="3" y="18"/>
              </a:cxn>
              <a:cxn ang="0">
                <a:pos x="3" y="18"/>
              </a:cxn>
              <a:cxn ang="0">
                <a:pos x="9" y="19"/>
              </a:cxn>
              <a:cxn ang="0">
                <a:pos x="3" y="9"/>
              </a:cxn>
              <a:cxn ang="0">
                <a:pos x="5" y="2"/>
              </a:cxn>
              <a:cxn ang="0">
                <a:pos x="31" y="16"/>
              </a:cxn>
              <a:cxn ang="0">
                <a:pos x="31" y="13"/>
              </a:cxn>
              <a:cxn ang="0">
                <a:pos x="44" y="0"/>
              </a:cxn>
              <a:cxn ang="0">
                <a:pos x="54" y="4"/>
              </a:cxn>
              <a:cxn ang="0">
                <a:pos x="62" y="1"/>
              </a:cxn>
              <a:cxn ang="0">
                <a:pos x="56" y="8"/>
              </a:cxn>
              <a:cxn ang="0">
                <a:pos x="64" y="6"/>
              </a:cxn>
              <a:cxn ang="0">
                <a:pos x="57" y="12"/>
              </a:cxn>
            </a:cxnLst>
            <a:rect l="0" t="0" r="r" b="b"/>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78"/>
          <p:cNvSpPr>
            <a:spLocks/>
          </p:cNvSpPr>
          <p:nvPr/>
        </p:nvSpPr>
        <p:spPr bwMode="auto">
          <a:xfrm>
            <a:off x="3438912" y="2586039"/>
            <a:ext cx="172821" cy="329725"/>
          </a:xfrm>
          <a:custGeom>
            <a:avLst/>
            <a:gdLst/>
            <a:ahLst/>
            <a:cxnLst>
              <a:cxn ang="0">
                <a:pos x="35" y="11"/>
              </a:cxn>
              <a:cxn ang="0">
                <a:pos x="29" y="11"/>
              </a:cxn>
              <a:cxn ang="0">
                <a:pos x="23" y="17"/>
              </a:cxn>
              <a:cxn ang="0">
                <a:pos x="23" y="25"/>
              </a:cxn>
              <a:cxn ang="0">
                <a:pos x="35" y="25"/>
              </a:cxn>
              <a:cxn ang="0">
                <a:pos x="33" y="37"/>
              </a:cxn>
              <a:cxn ang="0">
                <a:pos x="23" y="37"/>
              </a:cxn>
              <a:cxn ang="0">
                <a:pos x="23" y="67"/>
              </a:cxn>
              <a:cxn ang="0">
                <a:pos x="11" y="67"/>
              </a:cxn>
              <a:cxn ang="0">
                <a:pos x="11" y="37"/>
              </a:cxn>
              <a:cxn ang="0">
                <a:pos x="0" y="37"/>
              </a:cxn>
              <a:cxn ang="0">
                <a:pos x="0" y="25"/>
              </a:cxn>
              <a:cxn ang="0">
                <a:pos x="11" y="25"/>
              </a:cxn>
              <a:cxn ang="0">
                <a:pos x="11" y="16"/>
              </a:cxn>
              <a:cxn ang="0">
                <a:pos x="26" y="0"/>
              </a:cxn>
              <a:cxn ang="0">
                <a:pos x="35" y="1"/>
              </a:cxn>
              <a:cxn ang="0">
                <a:pos x="35" y="11"/>
              </a:cxn>
            </a:cxnLst>
            <a:rect l="0" t="0" r="r" b="b"/>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5"/>
          <p:cNvSpPr>
            <a:spLocks noEditPoints="1"/>
          </p:cNvSpPr>
          <p:nvPr/>
        </p:nvSpPr>
        <p:spPr bwMode="auto">
          <a:xfrm>
            <a:off x="5402632" y="2939272"/>
            <a:ext cx="307219" cy="323762"/>
          </a:xfrm>
          <a:custGeom>
            <a:avLst/>
            <a:gdLst/>
            <a:ahLst/>
            <a:cxnLst>
              <a:cxn ang="0">
                <a:pos x="38" y="47"/>
              </a:cxn>
              <a:cxn ang="0">
                <a:pos x="36" y="54"/>
              </a:cxn>
              <a:cxn ang="0">
                <a:pos x="17" y="63"/>
              </a:cxn>
              <a:cxn ang="0">
                <a:pos x="1" y="56"/>
              </a:cxn>
              <a:cxn ang="0">
                <a:pos x="0" y="51"/>
              </a:cxn>
              <a:cxn ang="0">
                <a:pos x="6" y="41"/>
              </a:cxn>
              <a:cxn ang="0">
                <a:pos x="21" y="37"/>
              </a:cxn>
              <a:cxn ang="0">
                <a:pos x="19" y="32"/>
              </a:cxn>
              <a:cxn ang="0">
                <a:pos x="20" y="28"/>
              </a:cxn>
              <a:cxn ang="0">
                <a:pos x="17" y="29"/>
              </a:cxn>
              <a:cxn ang="0">
                <a:pos x="4" y="16"/>
              </a:cxn>
              <a:cxn ang="0">
                <a:pos x="9" y="5"/>
              </a:cxn>
              <a:cxn ang="0">
                <a:pos x="24" y="0"/>
              </a:cxn>
              <a:cxn ang="0">
                <a:pos x="40" y="0"/>
              </a:cxn>
              <a:cxn ang="0">
                <a:pos x="35" y="3"/>
              </a:cxn>
              <a:cxn ang="0">
                <a:pos x="30" y="3"/>
              </a:cxn>
              <a:cxn ang="0">
                <a:pos x="35" y="14"/>
              </a:cxn>
              <a:cxn ang="0">
                <a:pos x="26" y="30"/>
              </a:cxn>
              <a:cxn ang="0">
                <a:pos x="38" y="47"/>
              </a:cxn>
              <a:cxn ang="0">
                <a:pos x="33" y="51"/>
              </a:cxn>
              <a:cxn ang="0">
                <a:pos x="24" y="40"/>
              </a:cxn>
              <a:cxn ang="0">
                <a:pos x="22" y="40"/>
              </a:cxn>
              <a:cxn ang="0">
                <a:pos x="7" y="49"/>
              </a:cxn>
              <a:cxn ang="0">
                <a:pos x="21" y="59"/>
              </a:cxn>
              <a:cxn ang="0">
                <a:pos x="33" y="51"/>
              </a:cxn>
              <a:cxn ang="0">
                <a:pos x="26" y="24"/>
              </a:cxn>
              <a:cxn ang="0">
                <a:pos x="28" y="18"/>
              </a:cxn>
              <a:cxn ang="0">
                <a:pos x="18" y="3"/>
              </a:cxn>
              <a:cxn ang="0">
                <a:pos x="13" y="6"/>
              </a:cxn>
              <a:cxn ang="0">
                <a:pos x="11" y="12"/>
              </a:cxn>
              <a:cxn ang="0">
                <a:pos x="21" y="26"/>
              </a:cxn>
              <a:cxn ang="0">
                <a:pos x="26" y="24"/>
              </a:cxn>
              <a:cxn ang="0">
                <a:pos x="60" y="26"/>
              </a:cxn>
              <a:cxn ang="0">
                <a:pos x="60" y="30"/>
              </a:cxn>
              <a:cxn ang="0">
                <a:pos x="52" y="30"/>
              </a:cxn>
              <a:cxn ang="0">
                <a:pos x="52" y="39"/>
              </a:cxn>
              <a:cxn ang="0">
                <a:pos x="48" y="39"/>
              </a:cxn>
              <a:cxn ang="0">
                <a:pos x="48" y="30"/>
              </a:cxn>
              <a:cxn ang="0">
                <a:pos x="40" y="30"/>
              </a:cxn>
              <a:cxn ang="0">
                <a:pos x="40" y="26"/>
              </a:cxn>
              <a:cxn ang="0">
                <a:pos x="48" y="26"/>
              </a:cxn>
              <a:cxn ang="0">
                <a:pos x="48" y="18"/>
              </a:cxn>
              <a:cxn ang="0">
                <a:pos x="52" y="18"/>
              </a:cxn>
              <a:cxn ang="0">
                <a:pos x="52" y="26"/>
              </a:cxn>
              <a:cxn ang="0">
                <a:pos x="60" y="26"/>
              </a:cxn>
            </a:cxnLst>
            <a:rect l="0" t="0" r="r" b="b"/>
            <a:pathLst>
              <a:path w="60" h="63">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17"/>
          <p:cNvSpPr>
            <a:spLocks noEditPoints="1"/>
          </p:cNvSpPr>
          <p:nvPr/>
        </p:nvSpPr>
        <p:spPr bwMode="auto">
          <a:xfrm>
            <a:off x="4586744" y="1814787"/>
            <a:ext cx="310350" cy="299918"/>
          </a:xfrm>
          <a:custGeom>
            <a:avLst/>
            <a:gdLst/>
            <a:ahLst/>
            <a:cxnLst>
              <a:cxn ang="0">
                <a:pos x="6" y="13"/>
              </a:cxn>
              <a:cxn ang="0">
                <a:pos x="6" y="13"/>
              </a:cxn>
              <a:cxn ang="0">
                <a:pos x="0" y="7"/>
              </a:cxn>
              <a:cxn ang="0">
                <a:pos x="6" y="0"/>
              </a:cxn>
              <a:cxn ang="0">
                <a:pos x="13" y="7"/>
              </a:cxn>
              <a:cxn ang="0">
                <a:pos x="6" y="13"/>
              </a:cxn>
              <a:cxn ang="0">
                <a:pos x="12" y="53"/>
              </a:cxn>
              <a:cxn ang="0">
                <a:pos x="0" y="53"/>
              </a:cxn>
              <a:cxn ang="0">
                <a:pos x="0" y="17"/>
              </a:cxn>
              <a:cxn ang="0">
                <a:pos x="12" y="17"/>
              </a:cxn>
              <a:cxn ang="0">
                <a:pos x="12" y="53"/>
              </a:cxn>
              <a:cxn ang="0">
                <a:pos x="55" y="53"/>
              </a:cxn>
              <a:cxn ang="0">
                <a:pos x="43" y="53"/>
              </a:cxn>
              <a:cxn ang="0">
                <a:pos x="43" y="34"/>
              </a:cxn>
              <a:cxn ang="0">
                <a:pos x="37" y="26"/>
              </a:cxn>
              <a:cxn ang="0">
                <a:pos x="31" y="30"/>
              </a:cxn>
              <a:cxn ang="0">
                <a:pos x="30" y="33"/>
              </a:cxn>
              <a:cxn ang="0">
                <a:pos x="30" y="53"/>
              </a:cxn>
              <a:cxn ang="0">
                <a:pos x="19" y="53"/>
              </a:cxn>
              <a:cxn ang="0">
                <a:pos x="19" y="17"/>
              </a:cxn>
              <a:cxn ang="0">
                <a:pos x="30" y="17"/>
              </a:cxn>
              <a:cxn ang="0">
                <a:pos x="30" y="23"/>
              </a:cxn>
              <a:cxn ang="0">
                <a:pos x="30" y="23"/>
              </a:cxn>
              <a:cxn ang="0">
                <a:pos x="41" y="17"/>
              </a:cxn>
              <a:cxn ang="0">
                <a:pos x="55" y="33"/>
              </a:cxn>
              <a:cxn ang="0">
                <a:pos x="55" y="53"/>
              </a:cxn>
            </a:cxnLst>
            <a:rect l="0" t="0" r="r" b="b"/>
            <a:pathLst>
              <a:path w="55" h="53">
                <a:moveTo>
                  <a:pt x="6" y="13"/>
                </a:moveTo>
                <a:cubicBezTo>
                  <a:pt x="6" y="13"/>
                  <a:pt x="6" y="13"/>
                  <a:pt x="6" y="13"/>
                </a:cubicBezTo>
                <a:cubicBezTo>
                  <a:pt x="2" y="13"/>
                  <a:pt x="0" y="10"/>
                  <a:pt x="0" y="7"/>
                </a:cubicBezTo>
                <a:cubicBezTo>
                  <a:pt x="0" y="3"/>
                  <a:pt x="2" y="0"/>
                  <a:pt x="6" y="0"/>
                </a:cubicBezTo>
                <a:cubicBezTo>
                  <a:pt x="10" y="0"/>
                  <a:pt x="13" y="3"/>
                  <a:pt x="13" y="7"/>
                </a:cubicBezTo>
                <a:cubicBezTo>
                  <a:pt x="13" y="10"/>
                  <a:pt x="10" y="13"/>
                  <a:pt x="6" y="13"/>
                </a:cubicBezTo>
                <a:close/>
                <a:moveTo>
                  <a:pt x="12" y="53"/>
                </a:moveTo>
                <a:cubicBezTo>
                  <a:pt x="0" y="53"/>
                  <a:pt x="0" y="53"/>
                  <a:pt x="0" y="53"/>
                </a:cubicBezTo>
                <a:cubicBezTo>
                  <a:pt x="0" y="17"/>
                  <a:pt x="0" y="17"/>
                  <a:pt x="0" y="17"/>
                </a:cubicBezTo>
                <a:cubicBezTo>
                  <a:pt x="12" y="17"/>
                  <a:pt x="12" y="17"/>
                  <a:pt x="12" y="17"/>
                </a:cubicBezTo>
                <a:lnTo>
                  <a:pt x="12" y="53"/>
                </a:lnTo>
                <a:close/>
                <a:moveTo>
                  <a:pt x="55" y="53"/>
                </a:moveTo>
                <a:cubicBezTo>
                  <a:pt x="43" y="53"/>
                  <a:pt x="43" y="53"/>
                  <a:pt x="43" y="53"/>
                </a:cubicBezTo>
                <a:cubicBezTo>
                  <a:pt x="43" y="34"/>
                  <a:pt x="43" y="34"/>
                  <a:pt x="43" y="34"/>
                </a:cubicBezTo>
                <a:cubicBezTo>
                  <a:pt x="43" y="29"/>
                  <a:pt x="41" y="26"/>
                  <a:pt x="37" y="26"/>
                </a:cubicBezTo>
                <a:cubicBezTo>
                  <a:pt x="34" y="26"/>
                  <a:pt x="32" y="28"/>
                  <a:pt x="31" y="30"/>
                </a:cubicBezTo>
                <a:cubicBezTo>
                  <a:pt x="31" y="31"/>
                  <a:pt x="30" y="32"/>
                  <a:pt x="30" y="33"/>
                </a:cubicBezTo>
                <a:cubicBezTo>
                  <a:pt x="30" y="53"/>
                  <a:pt x="30" y="53"/>
                  <a:pt x="30" y="53"/>
                </a:cubicBezTo>
                <a:cubicBezTo>
                  <a:pt x="19" y="53"/>
                  <a:pt x="19" y="53"/>
                  <a:pt x="19" y="53"/>
                </a:cubicBezTo>
                <a:cubicBezTo>
                  <a:pt x="19" y="21"/>
                  <a:pt x="19" y="17"/>
                  <a:pt x="19" y="17"/>
                </a:cubicBezTo>
                <a:cubicBezTo>
                  <a:pt x="30" y="17"/>
                  <a:pt x="30" y="17"/>
                  <a:pt x="30" y="17"/>
                </a:cubicBezTo>
                <a:cubicBezTo>
                  <a:pt x="30" y="23"/>
                  <a:pt x="30" y="23"/>
                  <a:pt x="30" y="23"/>
                </a:cubicBezTo>
                <a:cubicBezTo>
                  <a:pt x="30" y="23"/>
                  <a:pt x="30" y="23"/>
                  <a:pt x="30" y="23"/>
                </a:cubicBezTo>
                <a:cubicBezTo>
                  <a:pt x="32" y="20"/>
                  <a:pt x="35" y="17"/>
                  <a:pt x="41" y="17"/>
                </a:cubicBezTo>
                <a:cubicBezTo>
                  <a:pt x="49" y="17"/>
                  <a:pt x="55" y="22"/>
                  <a:pt x="55" y="33"/>
                </a:cubicBezTo>
                <a:lnTo>
                  <a:pt x="55" y="5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Text Placeholder 3"/>
          <p:cNvSpPr txBox="1">
            <a:spLocks/>
          </p:cNvSpPr>
          <p:nvPr/>
        </p:nvSpPr>
        <p:spPr>
          <a:xfrm>
            <a:off x="1249839" y="1250515"/>
            <a:ext cx="923330" cy="553998"/>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600" b="1" i="0" u="none" strike="noStrike" kern="1200" cap="none" spc="0" normalizeH="0" baseline="0" noProof="0" dirty="0" smtClean="0">
                <a:ln>
                  <a:noFill/>
                </a:ln>
                <a:solidFill>
                  <a:schemeClr val="accent1"/>
                </a:solidFill>
                <a:effectLst/>
                <a:uLnTx/>
                <a:uFillTx/>
                <a:latin typeface="+mn-lt"/>
                <a:ea typeface="+mn-ea"/>
                <a:cs typeface="+mn-cs"/>
              </a:rPr>
              <a:t>20%</a:t>
            </a:r>
          </a:p>
        </p:txBody>
      </p:sp>
      <p:sp>
        <p:nvSpPr>
          <p:cNvPr id="107" name="Text Placeholder 3"/>
          <p:cNvSpPr txBox="1">
            <a:spLocks/>
          </p:cNvSpPr>
          <p:nvPr/>
        </p:nvSpPr>
        <p:spPr>
          <a:xfrm>
            <a:off x="6950283" y="3898425"/>
            <a:ext cx="923330" cy="553998"/>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600" b="1" i="0" u="none" strike="noStrike" kern="1200" cap="none" spc="0" normalizeH="0" baseline="0" noProof="0" dirty="0" smtClean="0">
                <a:ln>
                  <a:noFill/>
                </a:ln>
                <a:solidFill>
                  <a:schemeClr val="accent6"/>
                </a:solidFill>
                <a:effectLst/>
                <a:uLnTx/>
                <a:uFillTx/>
                <a:latin typeface="+mn-lt"/>
                <a:ea typeface="+mn-ea"/>
                <a:cs typeface="+mn-cs"/>
              </a:rPr>
              <a:t>50%</a:t>
            </a:r>
          </a:p>
        </p:txBody>
      </p:sp>
      <p:sp>
        <p:nvSpPr>
          <p:cNvPr id="108" name="Text Placeholder 3"/>
          <p:cNvSpPr txBox="1">
            <a:spLocks/>
          </p:cNvSpPr>
          <p:nvPr/>
        </p:nvSpPr>
        <p:spPr>
          <a:xfrm>
            <a:off x="7026820" y="1250515"/>
            <a:ext cx="923330" cy="553998"/>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kumimoji="0" lang="en-US" sz="3600" b="1" i="0" u="none" strike="noStrike" kern="1200" cap="none" spc="0" normalizeH="0" baseline="0" noProof="0" dirty="0" smtClean="0">
                <a:ln>
                  <a:noFill/>
                </a:ln>
                <a:solidFill>
                  <a:schemeClr val="accent2"/>
                </a:solidFill>
                <a:effectLst/>
                <a:uLnTx/>
                <a:uFillTx/>
                <a:latin typeface="+mn-lt"/>
                <a:ea typeface="+mn-ea"/>
                <a:cs typeface="+mn-cs"/>
              </a:rPr>
              <a:t>70%</a:t>
            </a:r>
          </a:p>
        </p:txBody>
      </p:sp>
      <p:sp>
        <p:nvSpPr>
          <p:cNvPr id="109" name="Text Placeholder 3"/>
          <p:cNvSpPr txBox="1">
            <a:spLocks/>
          </p:cNvSpPr>
          <p:nvPr/>
        </p:nvSpPr>
        <p:spPr>
          <a:xfrm>
            <a:off x="1200401" y="3898425"/>
            <a:ext cx="923330" cy="553998"/>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600" b="1" i="0" u="none" strike="noStrike" kern="1200" cap="none" spc="0" normalizeH="0" baseline="0" noProof="0" dirty="0" smtClean="0">
                <a:ln>
                  <a:noFill/>
                </a:ln>
                <a:solidFill>
                  <a:schemeClr val="accent3"/>
                </a:solidFill>
                <a:effectLst/>
                <a:uLnTx/>
                <a:uFillTx/>
                <a:latin typeface="+mn-lt"/>
                <a:ea typeface="+mn-ea"/>
                <a:cs typeface="+mn-cs"/>
              </a:rPr>
              <a:t>90%</a:t>
            </a:r>
          </a:p>
        </p:txBody>
      </p:sp>
      <p:sp>
        <p:nvSpPr>
          <p:cNvPr id="20" name="Slide Number Placeholder 19"/>
          <p:cNvSpPr>
            <a:spLocks noGrp="1"/>
          </p:cNvSpPr>
          <p:nvPr>
            <p:ph type="sldNum" sz="quarter" idx="12"/>
          </p:nvPr>
        </p:nvSpPr>
        <p:spPr/>
        <p:txBody>
          <a:bodyPr/>
          <a:lstStyle/>
          <a:p>
            <a:fld id="{C136B7D2-B98C-44FD-8D04-7EC62A564975}" type="slidenum">
              <a:rPr lang="en-US" smtClean="0"/>
              <a:pPr/>
              <a:t>16</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2125"/>
                                        </p:tgtEl>
                                        <p:attrNameLst>
                                          <p:attrName>style.visibility</p:attrName>
                                        </p:attrNameLst>
                                      </p:cBhvr>
                                      <p:to>
                                        <p:strVal val="visible"/>
                                      </p:to>
                                    </p:set>
                                    <p:anim calcmode="lin" valueType="num">
                                      <p:cBhvr>
                                        <p:cTn id="7" dur="500" fill="hold"/>
                                        <p:tgtEl>
                                          <p:spTgt spid="2125"/>
                                        </p:tgtEl>
                                        <p:attrNameLst>
                                          <p:attrName>ppt_w</p:attrName>
                                        </p:attrNameLst>
                                      </p:cBhvr>
                                      <p:tavLst>
                                        <p:tav tm="0">
                                          <p:val>
                                            <p:fltVal val="0"/>
                                          </p:val>
                                        </p:tav>
                                        <p:tav tm="100000">
                                          <p:val>
                                            <p:strVal val="#ppt_w"/>
                                          </p:val>
                                        </p:tav>
                                      </p:tavLst>
                                    </p:anim>
                                    <p:anim calcmode="lin" valueType="num">
                                      <p:cBhvr>
                                        <p:cTn id="8" dur="500" fill="hold"/>
                                        <p:tgtEl>
                                          <p:spTgt spid="2125"/>
                                        </p:tgtEl>
                                        <p:attrNameLst>
                                          <p:attrName>ppt_h</p:attrName>
                                        </p:attrNameLst>
                                      </p:cBhvr>
                                      <p:tavLst>
                                        <p:tav tm="0">
                                          <p:val>
                                            <p:fltVal val="0"/>
                                          </p:val>
                                        </p:tav>
                                        <p:tav tm="100000">
                                          <p:val>
                                            <p:strVal val="#ppt_h"/>
                                          </p:val>
                                        </p:tav>
                                      </p:tavLst>
                                    </p:anim>
                                    <p:animEffect transition="in" filter="fade">
                                      <p:cBhvr>
                                        <p:cTn id="9" dur="500"/>
                                        <p:tgtEl>
                                          <p:spTgt spid="2125"/>
                                        </p:tgtEl>
                                      </p:cBhvr>
                                    </p:animEffect>
                                  </p:childTnLst>
                                </p:cTn>
                              </p:par>
                            </p:childTnLst>
                          </p:cTn>
                        </p:par>
                        <p:par>
                          <p:cTn id="10" fill="hold">
                            <p:stCondLst>
                              <p:cond delay="500"/>
                            </p:stCondLst>
                            <p:childTnLst>
                              <p:par>
                                <p:cTn id="11" presetID="53" presetClass="entr" presetSubtype="0" fill="hold" grpId="0" nodeType="afterEffect">
                                  <p:stCondLst>
                                    <p:cond delay="0"/>
                                  </p:stCondLst>
                                  <p:childTnLst>
                                    <p:set>
                                      <p:cBhvr>
                                        <p:cTn id="12" dur="1" fill="hold">
                                          <p:stCondLst>
                                            <p:cond delay="0"/>
                                          </p:stCondLst>
                                        </p:cTn>
                                        <p:tgtEl>
                                          <p:spTgt spid="103"/>
                                        </p:tgtEl>
                                        <p:attrNameLst>
                                          <p:attrName>style.visibility</p:attrName>
                                        </p:attrNameLst>
                                      </p:cBhvr>
                                      <p:to>
                                        <p:strVal val="visible"/>
                                      </p:to>
                                    </p:set>
                                    <p:anim calcmode="lin" valueType="num">
                                      <p:cBhvr>
                                        <p:cTn id="13" dur="500" fill="hold"/>
                                        <p:tgtEl>
                                          <p:spTgt spid="103"/>
                                        </p:tgtEl>
                                        <p:attrNameLst>
                                          <p:attrName>ppt_w</p:attrName>
                                        </p:attrNameLst>
                                      </p:cBhvr>
                                      <p:tavLst>
                                        <p:tav tm="0">
                                          <p:val>
                                            <p:fltVal val="0"/>
                                          </p:val>
                                        </p:tav>
                                        <p:tav tm="100000">
                                          <p:val>
                                            <p:strVal val="#ppt_w"/>
                                          </p:val>
                                        </p:tav>
                                      </p:tavLst>
                                    </p:anim>
                                    <p:anim calcmode="lin" valueType="num">
                                      <p:cBhvr>
                                        <p:cTn id="14" dur="500" fill="hold"/>
                                        <p:tgtEl>
                                          <p:spTgt spid="103"/>
                                        </p:tgtEl>
                                        <p:attrNameLst>
                                          <p:attrName>ppt_h</p:attrName>
                                        </p:attrNameLst>
                                      </p:cBhvr>
                                      <p:tavLst>
                                        <p:tav tm="0">
                                          <p:val>
                                            <p:fltVal val="0"/>
                                          </p:val>
                                        </p:tav>
                                        <p:tav tm="100000">
                                          <p:val>
                                            <p:strVal val="#ppt_h"/>
                                          </p:val>
                                        </p:tav>
                                      </p:tavLst>
                                    </p:anim>
                                    <p:animEffect transition="in" filter="fade">
                                      <p:cBhvr>
                                        <p:cTn id="15" dur="500"/>
                                        <p:tgtEl>
                                          <p:spTgt spid="103"/>
                                        </p:tgtEl>
                                      </p:cBhvr>
                                    </p:animEffect>
                                  </p:childTnLst>
                                </p:cTn>
                              </p:par>
                              <p:par>
                                <p:cTn id="16" presetID="2" presetClass="entr" presetSubtype="8" accel="50000" decel="50000" fill="hold" grpId="0" nodeType="withEffect">
                                  <p:stCondLst>
                                    <p:cond delay="0"/>
                                  </p:stCondLst>
                                  <p:childTnLst>
                                    <p:set>
                                      <p:cBhvr>
                                        <p:cTn id="17" dur="1" fill="hold">
                                          <p:stCondLst>
                                            <p:cond delay="0"/>
                                          </p:stCondLst>
                                        </p:cTn>
                                        <p:tgtEl>
                                          <p:spTgt spid="98"/>
                                        </p:tgtEl>
                                        <p:attrNameLst>
                                          <p:attrName>style.visibility</p:attrName>
                                        </p:attrNameLst>
                                      </p:cBhvr>
                                      <p:to>
                                        <p:strVal val="visible"/>
                                      </p:to>
                                    </p:set>
                                    <p:anim calcmode="lin" valueType="num">
                                      <p:cBhvr additive="base">
                                        <p:cTn id="18" dur="500" fill="hold"/>
                                        <p:tgtEl>
                                          <p:spTgt spid="98"/>
                                        </p:tgtEl>
                                        <p:attrNameLst>
                                          <p:attrName>ppt_x</p:attrName>
                                        </p:attrNameLst>
                                      </p:cBhvr>
                                      <p:tavLst>
                                        <p:tav tm="0">
                                          <p:val>
                                            <p:strVal val="0-#ppt_w/2"/>
                                          </p:val>
                                        </p:tav>
                                        <p:tav tm="100000">
                                          <p:val>
                                            <p:strVal val="#ppt_x"/>
                                          </p:val>
                                        </p:tav>
                                      </p:tavLst>
                                    </p:anim>
                                    <p:anim calcmode="lin" valueType="num">
                                      <p:cBhvr additive="base">
                                        <p:cTn id="19" dur="500" fill="hold"/>
                                        <p:tgtEl>
                                          <p:spTgt spid="98"/>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2" presetClass="entr" presetSubtype="8" accel="50000" decel="50000" fill="hold" grpId="0" nodeType="afterEffect">
                                  <p:stCondLst>
                                    <p:cond delay="0"/>
                                  </p:stCondLst>
                                  <p:childTnLst>
                                    <p:set>
                                      <p:cBhvr>
                                        <p:cTn id="22" dur="1" fill="hold">
                                          <p:stCondLst>
                                            <p:cond delay="0"/>
                                          </p:stCondLst>
                                        </p:cTn>
                                        <p:tgtEl>
                                          <p:spTgt spid="106"/>
                                        </p:tgtEl>
                                        <p:attrNameLst>
                                          <p:attrName>style.visibility</p:attrName>
                                        </p:attrNameLst>
                                      </p:cBhvr>
                                      <p:to>
                                        <p:strVal val="visible"/>
                                      </p:to>
                                    </p:set>
                                    <p:anim calcmode="lin" valueType="num">
                                      <p:cBhvr additive="base">
                                        <p:cTn id="23" dur="500" fill="hold"/>
                                        <p:tgtEl>
                                          <p:spTgt spid="106"/>
                                        </p:tgtEl>
                                        <p:attrNameLst>
                                          <p:attrName>ppt_x</p:attrName>
                                        </p:attrNameLst>
                                      </p:cBhvr>
                                      <p:tavLst>
                                        <p:tav tm="0">
                                          <p:val>
                                            <p:strVal val="0-#ppt_w/2"/>
                                          </p:val>
                                        </p:tav>
                                        <p:tav tm="100000">
                                          <p:val>
                                            <p:strVal val="#ppt_x"/>
                                          </p:val>
                                        </p:tav>
                                      </p:tavLst>
                                    </p:anim>
                                    <p:anim calcmode="lin" valueType="num">
                                      <p:cBhvr additive="base">
                                        <p:cTn id="24" dur="500" fill="hold"/>
                                        <p:tgtEl>
                                          <p:spTgt spid="106"/>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53" presetClass="entr" presetSubtype="0" fill="hold" grpId="0" nodeType="afterEffect">
                                  <p:stCondLst>
                                    <p:cond delay="0"/>
                                  </p:stCondLst>
                                  <p:childTnLst>
                                    <p:set>
                                      <p:cBhvr>
                                        <p:cTn id="27" dur="1" fill="hold">
                                          <p:stCondLst>
                                            <p:cond delay="0"/>
                                          </p:stCondLst>
                                        </p:cTn>
                                        <p:tgtEl>
                                          <p:spTgt spid="2126"/>
                                        </p:tgtEl>
                                        <p:attrNameLst>
                                          <p:attrName>style.visibility</p:attrName>
                                        </p:attrNameLst>
                                      </p:cBhvr>
                                      <p:to>
                                        <p:strVal val="visible"/>
                                      </p:to>
                                    </p:set>
                                    <p:anim calcmode="lin" valueType="num">
                                      <p:cBhvr>
                                        <p:cTn id="28" dur="500" fill="hold"/>
                                        <p:tgtEl>
                                          <p:spTgt spid="2126"/>
                                        </p:tgtEl>
                                        <p:attrNameLst>
                                          <p:attrName>ppt_w</p:attrName>
                                        </p:attrNameLst>
                                      </p:cBhvr>
                                      <p:tavLst>
                                        <p:tav tm="0">
                                          <p:val>
                                            <p:fltVal val="0"/>
                                          </p:val>
                                        </p:tav>
                                        <p:tav tm="100000">
                                          <p:val>
                                            <p:strVal val="#ppt_w"/>
                                          </p:val>
                                        </p:tav>
                                      </p:tavLst>
                                    </p:anim>
                                    <p:anim calcmode="lin" valueType="num">
                                      <p:cBhvr>
                                        <p:cTn id="29" dur="500" fill="hold"/>
                                        <p:tgtEl>
                                          <p:spTgt spid="2126"/>
                                        </p:tgtEl>
                                        <p:attrNameLst>
                                          <p:attrName>ppt_h</p:attrName>
                                        </p:attrNameLst>
                                      </p:cBhvr>
                                      <p:tavLst>
                                        <p:tav tm="0">
                                          <p:val>
                                            <p:fltVal val="0"/>
                                          </p:val>
                                        </p:tav>
                                        <p:tav tm="100000">
                                          <p:val>
                                            <p:strVal val="#ppt_h"/>
                                          </p:val>
                                        </p:tav>
                                      </p:tavLst>
                                    </p:anim>
                                    <p:animEffect transition="in" filter="fade">
                                      <p:cBhvr>
                                        <p:cTn id="30" dur="500"/>
                                        <p:tgtEl>
                                          <p:spTgt spid="2126"/>
                                        </p:tgtEl>
                                      </p:cBhvr>
                                    </p:animEffect>
                                  </p:childTnLst>
                                </p:cTn>
                              </p:par>
                            </p:childTnLst>
                          </p:cTn>
                        </p:par>
                        <p:par>
                          <p:cTn id="31" fill="hold">
                            <p:stCondLst>
                              <p:cond delay="2000"/>
                            </p:stCondLst>
                            <p:childTnLst>
                              <p:par>
                                <p:cTn id="32" presetID="53" presetClass="entr" presetSubtype="0" fill="hold" grpId="0" nodeType="afterEffect">
                                  <p:stCondLst>
                                    <p:cond delay="0"/>
                                  </p:stCondLst>
                                  <p:childTnLst>
                                    <p:set>
                                      <p:cBhvr>
                                        <p:cTn id="33" dur="1" fill="hold">
                                          <p:stCondLst>
                                            <p:cond delay="0"/>
                                          </p:stCondLst>
                                        </p:cTn>
                                        <p:tgtEl>
                                          <p:spTgt spid="101"/>
                                        </p:tgtEl>
                                        <p:attrNameLst>
                                          <p:attrName>style.visibility</p:attrName>
                                        </p:attrNameLst>
                                      </p:cBhvr>
                                      <p:to>
                                        <p:strVal val="visible"/>
                                      </p:to>
                                    </p:set>
                                    <p:anim calcmode="lin" valueType="num">
                                      <p:cBhvr>
                                        <p:cTn id="34" dur="500" fill="hold"/>
                                        <p:tgtEl>
                                          <p:spTgt spid="101"/>
                                        </p:tgtEl>
                                        <p:attrNameLst>
                                          <p:attrName>ppt_w</p:attrName>
                                        </p:attrNameLst>
                                      </p:cBhvr>
                                      <p:tavLst>
                                        <p:tav tm="0">
                                          <p:val>
                                            <p:fltVal val="0"/>
                                          </p:val>
                                        </p:tav>
                                        <p:tav tm="100000">
                                          <p:val>
                                            <p:strVal val="#ppt_w"/>
                                          </p:val>
                                        </p:tav>
                                      </p:tavLst>
                                    </p:anim>
                                    <p:anim calcmode="lin" valueType="num">
                                      <p:cBhvr>
                                        <p:cTn id="35" dur="500" fill="hold"/>
                                        <p:tgtEl>
                                          <p:spTgt spid="101"/>
                                        </p:tgtEl>
                                        <p:attrNameLst>
                                          <p:attrName>ppt_h</p:attrName>
                                        </p:attrNameLst>
                                      </p:cBhvr>
                                      <p:tavLst>
                                        <p:tav tm="0">
                                          <p:val>
                                            <p:fltVal val="0"/>
                                          </p:val>
                                        </p:tav>
                                        <p:tav tm="100000">
                                          <p:val>
                                            <p:strVal val="#ppt_h"/>
                                          </p:val>
                                        </p:tav>
                                      </p:tavLst>
                                    </p:anim>
                                    <p:animEffect transition="in" filter="fade">
                                      <p:cBhvr>
                                        <p:cTn id="36" dur="500"/>
                                        <p:tgtEl>
                                          <p:spTgt spid="101"/>
                                        </p:tgtEl>
                                      </p:cBhvr>
                                    </p:animEffect>
                                  </p:childTnLst>
                                </p:cTn>
                              </p:par>
                              <p:par>
                                <p:cTn id="37" presetID="2" presetClass="entr" presetSubtype="8" accel="50000" decel="50000" fill="hold" grpId="0" nodeType="withEffect">
                                  <p:stCondLst>
                                    <p:cond delay="0"/>
                                  </p:stCondLst>
                                  <p:childTnLst>
                                    <p:set>
                                      <p:cBhvr>
                                        <p:cTn id="38" dur="1" fill="hold">
                                          <p:stCondLst>
                                            <p:cond delay="0"/>
                                          </p:stCondLst>
                                        </p:cTn>
                                        <p:tgtEl>
                                          <p:spTgt spid="96"/>
                                        </p:tgtEl>
                                        <p:attrNameLst>
                                          <p:attrName>style.visibility</p:attrName>
                                        </p:attrNameLst>
                                      </p:cBhvr>
                                      <p:to>
                                        <p:strVal val="visible"/>
                                      </p:to>
                                    </p:set>
                                    <p:anim calcmode="lin" valueType="num">
                                      <p:cBhvr additive="base">
                                        <p:cTn id="39" dur="500" fill="hold"/>
                                        <p:tgtEl>
                                          <p:spTgt spid="96"/>
                                        </p:tgtEl>
                                        <p:attrNameLst>
                                          <p:attrName>ppt_x</p:attrName>
                                        </p:attrNameLst>
                                      </p:cBhvr>
                                      <p:tavLst>
                                        <p:tav tm="0">
                                          <p:val>
                                            <p:strVal val="0-#ppt_w/2"/>
                                          </p:val>
                                        </p:tav>
                                        <p:tav tm="100000">
                                          <p:val>
                                            <p:strVal val="#ppt_x"/>
                                          </p:val>
                                        </p:tav>
                                      </p:tavLst>
                                    </p:anim>
                                    <p:anim calcmode="lin" valueType="num">
                                      <p:cBhvr additive="base">
                                        <p:cTn id="40" dur="500" fill="hold"/>
                                        <p:tgtEl>
                                          <p:spTgt spid="96"/>
                                        </p:tgtEl>
                                        <p:attrNameLst>
                                          <p:attrName>ppt_y</p:attrName>
                                        </p:attrNameLst>
                                      </p:cBhvr>
                                      <p:tavLst>
                                        <p:tav tm="0">
                                          <p:val>
                                            <p:strVal val="#ppt_y"/>
                                          </p:val>
                                        </p:tav>
                                        <p:tav tm="100000">
                                          <p:val>
                                            <p:strVal val="#ppt_y"/>
                                          </p:val>
                                        </p:tav>
                                      </p:tavLst>
                                    </p:anim>
                                  </p:childTnLst>
                                </p:cTn>
                              </p:par>
                            </p:childTnLst>
                          </p:cTn>
                        </p:par>
                        <p:par>
                          <p:cTn id="41" fill="hold">
                            <p:stCondLst>
                              <p:cond delay="2500"/>
                            </p:stCondLst>
                            <p:childTnLst>
                              <p:par>
                                <p:cTn id="42" presetID="2" presetClass="entr" presetSubtype="8" accel="50000" decel="50000" fill="hold" grpId="0" nodeType="afterEffect">
                                  <p:stCondLst>
                                    <p:cond delay="0"/>
                                  </p:stCondLst>
                                  <p:childTnLst>
                                    <p:set>
                                      <p:cBhvr>
                                        <p:cTn id="43" dur="1" fill="hold">
                                          <p:stCondLst>
                                            <p:cond delay="0"/>
                                          </p:stCondLst>
                                        </p:cTn>
                                        <p:tgtEl>
                                          <p:spTgt spid="109"/>
                                        </p:tgtEl>
                                        <p:attrNameLst>
                                          <p:attrName>style.visibility</p:attrName>
                                        </p:attrNameLst>
                                      </p:cBhvr>
                                      <p:to>
                                        <p:strVal val="visible"/>
                                      </p:to>
                                    </p:set>
                                    <p:anim calcmode="lin" valueType="num">
                                      <p:cBhvr additive="base">
                                        <p:cTn id="44" dur="500" fill="hold"/>
                                        <p:tgtEl>
                                          <p:spTgt spid="109"/>
                                        </p:tgtEl>
                                        <p:attrNameLst>
                                          <p:attrName>ppt_x</p:attrName>
                                        </p:attrNameLst>
                                      </p:cBhvr>
                                      <p:tavLst>
                                        <p:tav tm="0">
                                          <p:val>
                                            <p:strVal val="0-#ppt_w/2"/>
                                          </p:val>
                                        </p:tav>
                                        <p:tav tm="100000">
                                          <p:val>
                                            <p:strVal val="#ppt_x"/>
                                          </p:val>
                                        </p:tav>
                                      </p:tavLst>
                                    </p:anim>
                                    <p:anim calcmode="lin" valueType="num">
                                      <p:cBhvr additive="base">
                                        <p:cTn id="45" dur="500" fill="hold"/>
                                        <p:tgtEl>
                                          <p:spTgt spid="109"/>
                                        </p:tgtEl>
                                        <p:attrNameLst>
                                          <p:attrName>ppt_y</p:attrName>
                                        </p:attrNameLst>
                                      </p:cBhvr>
                                      <p:tavLst>
                                        <p:tav tm="0">
                                          <p:val>
                                            <p:strVal val="#ppt_y"/>
                                          </p:val>
                                        </p:tav>
                                        <p:tav tm="100000">
                                          <p:val>
                                            <p:strVal val="#ppt_y"/>
                                          </p:val>
                                        </p:tav>
                                      </p:tavLst>
                                    </p:anim>
                                  </p:childTnLst>
                                </p:cTn>
                              </p:par>
                            </p:childTnLst>
                          </p:cTn>
                        </p:par>
                        <p:par>
                          <p:cTn id="46" fill="hold">
                            <p:stCondLst>
                              <p:cond delay="3000"/>
                            </p:stCondLst>
                            <p:childTnLst>
                              <p:par>
                                <p:cTn id="47" presetID="53" presetClass="entr" presetSubtype="0" fill="hold" grpId="0" nodeType="afterEffect">
                                  <p:stCondLst>
                                    <p:cond delay="0"/>
                                  </p:stCondLst>
                                  <p:childTnLst>
                                    <p:set>
                                      <p:cBhvr>
                                        <p:cTn id="48" dur="1" fill="hold">
                                          <p:stCondLst>
                                            <p:cond delay="0"/>
                                          </p:stCondLst>
                                        </p:cTn>
                                        <p:tgtEl>
                                          <p:spTgt spid="2124"/>
                                        </p:tgtEl>
                                        <p:attrNameLst>
                                          <p:attrName>style.visibility</p:attrName>
                                        </p:attrNameLst>
                                      </p:cBhvr>
                                      <p:to>
                                        <p:strVal val="visible"/>
                                      </p:to>
                                    </p:set>
                                    <p:anim calcmode="lin" valueType="num">
                                      <p:cBhvr>
                                        <p:cTn id="49" dur="500" fill="hold"/>
                                        <p:tgtEl>
                                          <p:spTgt spid="2124"/>
                                        </p:tgtEl>
                                        <p:attrNameLst>
                                          <p:attrName>ppt_w</p:attrName>
                                        </p:attrNameLst>
                                      </p:cBhvr>
                                      <p:tavLst>
                                        <p:tav tm="0">
                                          <p:val>
                                            <p:fltVal val="0"/>
                                          </p:val>
                                        </p:tav>
                                        <p:tav tm="100000">
                                          <p:val>
                                            <p:strVal val="#ppt_w"/>
                                          </p:val>
                                        </p:tav>
                                      </p:tavLst>
                                    </p:anim>
                                    <p:anim calcmode="lin" valueType="num">
                                      <p:cBhvr>
                                        <p:cTn id="50" dur="500" fill="hold"/>
                                        <p:tgtEl>
                                          <p:spTgt spid="2124"/>
                                        </p:tgtEl>
                                        <p:attrNameLst>
                                          <p:attrName>ppt_h</p:attrName>
                                        </p:attrNameLst>
                                      </p:cBhvr>
                                      <p:tavLst>
                                        <p:tav tm="0">
                                          <p:val>
                                            <p:fltVal val="0"/>
                                          </p:val>
                                        </p:tav>
                                        <p:tav tm="100000">
                                          <p:val>
                                            <p:strVal val="#ppt_h"/>
                                          </p:val>
                                        </p:tav>
                                      </p:tavLst>
                                    </p:anim>
                                    <p:animEffect transition="in" filter="fade">
                                      <p:cBhvr>
                                        <p:cTn id="51" dur="500"/>
                                        <p:tgtEl>
                                          <p:spTgt spid="2124"/>
                                        </p:tgtEl>
                                      </p:cBhvr>
                                    </p:animEffect>
                                  </p:childTnLst>
                                </p:cTn>
                              </p:par>
                            </p:childTnLst>
                          </p:cTn>
                        </p:par>
                        <p:par>
                          <p:cTn id="52" fill="hold">
                            <p:stCondLst>
                              <p:cond delay="3500"/>
                            </p:stCondLst>
                            <p:childTnLst>
                              <p:par>
                                <p:cTn id="53" presetID="53" presetClass="entr" presetSubtype="0" fill="hold" grpId="0" nodeType="afterEffect">
                                  <p:stCondLst>
                                    <p:cond delay="0"/>
                                  </p:stCondLst>
                                  <p:childTnLst>
                                    <p:set>
                                      <p:cBhvr>
                                        <p:cTn id="54" dur="1" fill="hold">
                                          <p:stCondLst>
                                            <p:cond delay="0"/>
                                          </p:stCondLst>
                                        </p:cTn>
                                        <p:tgtEl>
                                          <p:spTgt spid="105"/>
                                        </p:tgtEl>
                                        <p:attrNameLst>
                                          <p:attrName>style.visibility</p:attrName>
                                        </p:attrNameLst>
                                      </p:cBhvr>
                                      <p:to>
                                        <p:strVal val="visible"/>
                                      </p:to>
                                    </p:set>
                                    <p:anim calcmode="lin" valueType="num">
                                      <p:cBhvr>
                                        <p:cTn id="55" dur="500" fill="hold"/>
                                        <p:tgtEl>
                                          <p:spTgt spid="105"/>
                                        </p:tgtEl>
                                        <p:attrNameLst>
                                          <p:attrName>ppt_w</p:attrName>
                                        </p:attrNameLst>
                                      </p:cBhvr>
                                      <p:tavLst>
                                        <p:tav tm="0">
                                          <p:val>
                                            <p:fltVal val="0"/>
                                          </p:val>
                                        </p:tav>
                                        <p:tav tm="100000">
                                          <p:val>
                                            <p:strVal val="#ppt_w"/>
                                          </p:val>
                                        </p:tav>
                                      </p:tavLst>
                                    </p:anim>
                                    <p:anim calcmode="lin" valueType="num">
                                      <p:cBhvr>
                                        <p:cTn id="56" dur="500" fill="hold"/>
                                        <p:tgtEl>
                                          <p:spTgt spid="105"/>
                                        </p:tgtEl>
                                        <p:attrNameLst>
                                          <p:attrName>ppt_h</p:attrName>
                                        </p:attrNameLst>
                                      </p:cBhvr>
                                      <p:tavLst>
                                        <p:tav tm="0">
                                          <p:val>
                                            <p:fltVal val="0"/>
                                          </p:val>
                                        </p:tav>
                                        <p:tav tm="100000">
                                          <p:val>
                                            <p:strVal val="#ppt_h"/>
                                          </p:val>
                                        </p:tav>
                                      </p:tavLst>
                                    </p:anim>
                                    <p:animEffect transition="in" filter="fade">
                                      <p:cBhvr>
                                        <p:cTn id="57" dur="500"/>
                                        <p:tgtEl>
                                          <p:spTgt spid="105"/>
                                        </p:tgtEl>
                                      </p:cBhvr>
                                    </p:animEffect>
                                  </p:childTnLst>
                                </p:cTn>
                              </p:par>
                              <p:par>
                                <p:cTn id="58" presetID="2" presetClass="entr" presetSubtype="2" accel="50000" decel="50000" fill="hold" grpId="0" nodeType="withEffect">
                                  <p:stCondLst>
                                    <p:cond delay="0"/>
                                  </p:stCondLst>
                                  <p:childTnLst>
                                    <p:set>
                                      <p:cBhvr>
                                        <p:cTn id="59" dur="1" fill="hold">
                                          <p:stCondLst>
                                            <p:cond delay="0"/>
                                          </p:stCondLst>
                                        </p:cTn>
                                        <p:tgtEl>
                                          <p:spTgt spid="97"/>
                                        </p:tgtEl>
                                        <p:attrNameLst>
                                          <p:attrName>style.visibility</p:attrName>
                                        </p:attrNameLst>
                                      </p:cBhvr>
                                      <p:to>
                                        <p:strVal val="visible"/>
                                      </p:to>
                                    </p:set>
                                    <p:anim calcmode="lin" valueType="num">
                                      <p:cBhvr additive="base">
                                        <p:cTn id="60" dur="500" fill="hold"/>
                                        <p:tgtEl>
                                          <p:spTgt spid="97"/>
                                        </p:tgtEl>
                                        <p:attrNameLst>
                                          <p:attrName>ppt_x</p:attrName>
                                        </p:attrNameLst>
                                      </p:cBhvr>
                                      <p:tavLst>
                                        <p:tav tm="0">
                                          <p:val>
                                            <p:strVal val="1+#ppt_w/2"/>
                                          </p:val>
                                        </p:tav>
                                        <p:tav tm="100000">
                                          <p:val>
                                            <p:strVal val="#ppt_x"/>
                                          </p:val>
                                        </p:tav>
                                      </p:tavLst>
                                    </p:anim>
                                    <p:anim calcmode="lin" valueType="num">
                                      <p:cBhvr additive="base">
                                        <p:cTn id="61" dur="500" fill="hold"/>
                                        <p:tgtEl>
                                          <p:spTgt spid="97"/>
                                        </p:tgtEl>
                                        <p:attrNameLst>
                                          <p:attrName>ppt_y</p:attrName>
                                        </p:attrNameLst>
                                      </p:cBhvr>
                                      <p:tavLst>
                                        <p:tav tm="0">
                                          <p:val>
                                            <p:strVal val="#ppt_y"/>
                                          </p:val>
                                        </p:tav>
                                        <p:tav tm="100000">
                                          <p:val>
                                            <p:strVal val="#ppt_y"/>
                                          </p:val>
                                        </p:tav>
                                      </p:tavLst>
                                    </p:anim>
                                  </p:childTnLst>
                                </p:cTn>
                              </p:par>
                            </p:childTnLst>
                          </p:cTn>
                        </p:par>
                        <p:par>
                          <p:cTn id="62" fill="hold">
                            <p:stCondLst>
                              <p:cond delay="4000"/>
                            </p:stCondLst>
                            <p:childTnLst>
                              <p:par>
                                <p:cTn id="63" presetID="2" presetClass="entr" presetSubtype="2" accel="50000" decel="50000" fill="hold" grpId="0" nodeType="afterEffect">
                                  <p:stCondLst>
                                    <p:cond delay="0"/>
                                  </p:stCondLst>
                                  <p:childTnLst>
                                    <p:set>
                                      <p:cBhvr>
                                        <p:cTn id="64" dur="1" fill="hold">
                                          <p:stCondLst>
                                            <p:cond delay="0"/>
                                          </p:stCondLst>
                                        </p:cTn>
                                        <p:tgtEl>
                                          <p:spTgt spid="108"/>
                                        </p:tgtEl>
                                        <p:attrNameLst>
                                          <p:attrName>style.visibility</p:attrName>
                                        </p:attrNameLst>
                                      </p:cBhvr>
                                      <p:to>
                                        <p:strVal val="visible"/>
                                      </p:to>
                                    </p:set>
                                    <p:anim calcmode="lin" valueType="num">
                                      <p:cBhvr additive="base">
                                        <p:cTn id="65" dur="500" fill="hold"/>
                                        <p:tgtEl>
                                          <p:spTgt spid="108"/>
                                        </p:tgtEl>
                                        <p:attrNameLst>
                                          <p:attrName>ppt_x</p:attrName>
                                        </p:attrNameLst>
                                      </p:cBhvr>
                                      <p:tavLst>
                                        <p:tav tm="0">
                                          <p:val>
                                            <p:strVal val="1+#ppt_w/2"/>
                                          </p:val>
                                        </p:tav>
                                        <p:tav tm="100000">
                                          <p:val>
                                            <p:strVal val="#ppt_x"/>
                                          </p:val>
                                        </p:tav>
                                      </p:tavLst>
                                    </p:anim>
                                    <p:anim calcmode="lin" valueType="num">
                                      <p:cBhvr additive="base">
                                        <p:cTn id="66" dur="500" fill="hold"/>
                                        <p:tgtEl>
                                          <p:spTgt spid="108"/>
                                        </p:tgtEl>
                                        <p:attrNameLst>
                                          <p:attrName>ppt_y</p:attrName>
                                        </p:attrNameLst>
                                      </p:cBhvr>
                                      <p:tavLst>
                                        <p:tav tm="0">
                                          <p:val>
                                            <p:strVal val="#ppt_y"/>
                                          </p:val>
                                        </p:tav>
                                        <p:tav tm="100000">
                                          <p:val>
                                            <p:strVal val="#ppt_y"/>
                                          </p:val>
                                        </p:tav>
                                      </p:tavLst>
                                    </p:anim>
                                  </p:childTnLst>
                                </p:cTn>
                              </p:par>
                            </p:childTnLst>
                          </p:cTn>
                        </p:par>
                        <p:par>
                          <p:cTn id="67" fill="hold">
                            <p:stCondLst>
                              <p:cond delay="4500"/>
                            </p:stCondLst>
                            <p:childTnLst>
                              <p:par>
                                <p:cTn id="68" presetID="53" presetClass="entr" presetSubtype="0" fill="hold" grpId="0" nodeType="afterEffect">
                                  <p:stCondLst>
                                    <p:cond delay="0"/>
                                  </p:stCondLst>
                                  <p:childTnLst>
                                    <p:set>
                                      <p:cBhvr>
                                        <p:cTn id="69" dur="1" fill="hold">
                                          <p:stCondLst>
                                            <p:cond delay="0"/>
                                          </p:stCondLst>
                                        </p:cTn>
                                        <p:tgtEl>
                                          <p:spTgt spid="2127"/>
                                        </p:tgtEl>
                                        <p:attrNameLst>
                                          <p:attrName>style.visibility</p:attrName>
                                        </p:attrNameLst>
                                      </p:cBhvr>
                                      <p:to>
                                        <p:strVal val="visible"/>
                                      </p:to>
                                    </p:set>
                                    <p:anim calcmode="lin" valueType="num">
                                      <p:cBhvr>
                                        <p:cTn id="70" dur="500" fill="hold"/>
                                        <p:tgtEl>
                                          <p:spTgt spid="2127"/>
                                        </p:tgtEl>
                                        <p:attrNameLst>
                                          <p:attrName>ppt_w</p:attrName>
                                        </p:attrNameLst>
                                      </p:cBhvr>
                                      <p:tavLst>
                                        <p:tav tm="0">
                                          <p:val>
                                            <p:fltVal val="0"/>
                                          </p:val>
                                        </p:tav>
                                        <p:tav tm="100000">
                                          <p:val>
                                            <p:strVal val="#ppt_w"/>
                                          </p:val>
                                        </p:tav>
                                      </p:tavLst>
                                    </p:anim>
                                    <p:anim calcmode="lin" valueType="num">
                                      <p:cBhvr>
                                        <p:cTn id="71" dur="500" fill="hold"/>
                                        <p:tgtEl>
                                          <p:spTgt spid="2127"/>
                                        </p:tgtEl>
                                        <p:attrNameLst>
                                          <p:attrName>ppt_h</p:attrName>
                                        </p:attrNameLst>
                                      </p:cBhvr>
                                      <p:tavLst>
                                        <p:tav tm="0">
                                          <p:val>
                                            <p:fltVal val="0"/>
                                          </p:val>
                                        </p:tav>
                                        <p:tav tm="100000">
                                          <p:val>
                                            <p:strVal val="#ppt_h"/>
                                          </p:val>
                                        </p:tav>
                                      </p:tavLst>
                                    </p:anim>
                                    <p:animEffect transition="in" filter="fade">
                                      <p:cBhvr>
                                        <p:cTn id="72" dur="500"/>
                                        <p:tgtEl>
                                          <p:spTgt spid="2127"/>
                                        </p:tgtEl>
                                      </p:cBhvr>
                                    </p:animEffect>
                                  </p:childTnLst>
                                </p:cTn>
                              </p:par>
                            </p:childTnLst>
                          </p:cTn>
                        </p:par>
                        <p:par>
                          <p:cTn id="73" fill="hold">
                            <p:stCondLst>
                              <p:cond delay="5000"/>
                            </p:stCondLst>
                            <p:childTnLst>
                              <p:par>
                                <p:cTn id="74" presetID="53" presetClass="entr" presetSubtype="0" fill="hold" grpId="0" nodeType="afterEffect">
                                  <p:stCondLst>
                                    <p:cond delay="0"/>
                                  </p:stCondLst>
                                  <p:childTnLst>
                                    <p:set>
                                      <p:cBhvr>
                                        <p:cTn id="75" dur="1" fill="hold">
                                          <p:stCondLst>
                                            <p:cond delay="0"/>
                                          </p:stCondLst>
                                        </p:cTn>
                                        <p:tgtEl>
                                          <p:spTgt spid="104"/>
                                        </p:tgtEl>
                                        <p:attrNameLst>
                                          <p:attrName>style.visibility</p:attrName>
                                        </p:attrNameLst>
                                      </p:cBhvr>
                                      <p:to>
                                        <p:strVal val="visible"/>
                                      </p:to>
                                    </p:set>
                                    <p:anim calcmode="lin" valueType="num">
                                      <p:cBhvr>
                                        <p:cTn id="76" dur="500" fill="hold"/>
                                        <p:tgtEl>
                                          <p:spTgt spid="104"/>
                                        </p:tgtEl>
                                        <p:attrNameLst>
                                          <p:attrName>ppt_w</p:attrName>
                                        </p:attrNameLst>
                                      </p:cBhvr>
                                      <p:tavLst>
                                        <p:tav tm="0">
                                          <p:val>
                                            <p:fltVal val="0"/>
                                          </p:val>
                                        </p:tav>
                                        <p:tav tm="100000">
                                          <p:val>
                                            <p:strVal val="#ppt_w"/>
                                          </p:val>
                                        </p:tav>
                                      </p:tavLst>
                                    </p:anim>
                                    <p:anim calcmode="lin" valueType="num">
                                      <p:cBhvr>
                                        <p:cTn id="77" dur="500" fill="hold"/>
                                        <p:tgtEl>
                                          <p:spTgt spid="104"/>
                                        </p:tgtEl>
                                        <p:attrNameLst>
                                          <p:attrName>ppt_h</p:attrName>
                                        </p:attrNameLst>
                                      </p:cBhvr>
                                      <p:tavLst>
                                        <p:tav tm="0">
                                          <p:val>
                                            <p:fltVal val="0"/>
                                          </p:val>
                                        </p:tav>
                                        <p:tav tm="100000">
                                          <p:val>
                                            <p:strVal val="#ppt_h"/>
                                          </p:val>
                                        </p:tav>
                                      </p:tavLst>
                                    </p:anim>
                                    <p:animEffect transition="in" filter="fade">
                                      <p:cBhvr>
                                        <p:cTn id="78" dur="500"/>
                                        <p:tgtEl>
                                          <p:spTgt spid="104"/>
                                        </p:tgtEl>
                                      </p:cBhvr>
                                    </p:animEffect>
                                  </p:childTnLst>
                                </p:cTn>
                              </p:par>
                              <p:par>
                                <p:cTn id="79" presetID="2" presetClass="entr" presetSubtype="2" accel="50000" decel="50000" fill="hold" grpId="0" nodeType="withEffect">
                                  <p:stCondLst>
                                    <p:cond delay="0"/>
                                  </p:stCondLst>
                                  <p:childTnLst>
                                    <p:set>
                                      <p:cBhvr>
                                        <p:cTn id="80" dur="1" fill="hold">
                                          <p:stCondLst>
                                            <p:cond delay="0"/>
                                          </p:stCondLst>
                                        </p:cTn>
                                        <p:tgtEl>
                                          <p:spTgt spid="99"/>
                                        </p:tgtEl>
                                        <p:attrNameLst>
                                          <p:attrName>style.visibility</p:attrName>
                                        </p:attrNameLst>
                                      </p:cBhvr>
                                      <p:to>
                                        <p:strVal val="visible"/>
                                      </p:to>
                                    </p:set>
                                    <p:anim calcmode="lin" valueType="num">
                                      <p:cBhvr additive="base">
                                        <p:cTn id="81" dur="500" fill="hold"/>
                                        <p:tgtEl>
                                          <p:spTgt spid="99"/>
                                        </p:tgtEl>
                                        <p:attrNameLst>
                                          <p:attrName>ppt_x</p:attrName>
                                        </p:attrNameLst>
                                      </p:cBhvr>
                                      <p:tavLst>
                                        <p:tav tm="0">
                                          <p:val>
                                            <p:strVal val="1+#ppt_w/2"/>
                                          </p:val>
                                        </p:tav>
                                        <p:tav tm="100000">
                                          <p:val>
                                            <p:strVal val="#ppt_x"/>
                                          </p:val>
                                        </p:tav>
                                      </p:tavLst>
                                    </p:anim>
                                    <p:anim calcmode="lin" valueType="num">
                                      <p:cBhvr additive="base">
                                        <p:cTn id="82" dur="500" fill="hold"/>
                                        <p:tgtEl>
                                          <p:spTgt spid="99"/>
                                        </p:tgtEl>
                                        <p:attrNameLst>
                                          <p:attrName>ppt_y</p:attrName>
                                        </p:attrNameLst>
                                      </p:cBhvr>
                                      <p:tavLst>
                                        <p:tav tm="0">
                                          <p:val>
                                            <p:strVal val="#ppt_y"/>
                                          </p:val>
                                        </p:tav>
                                        <p:tav tm="100000">
                                          <p:val>
                                            <p:strVal val="#ppt_y"/>
                                          </p:val>
                                        </p:tav>
                                      </p:tavLst>
                                    </p:anim>
                                  </p:childTnLst>
                                </p:cTn>
                              </p:par>
                            </p:childTnLst>
                          </p:cTn>
                        </p:par>
                        <p:par>
                          <p:cTn id="83" fill="hold">
                            <p:stCondLst>
                              <p:cond delay="5500"/>
                            </p:stCondLst>
                            <p:childTnLst>
                              <p:par>
                                <p:cTn id="84" presetID="2" presetClass="entr" presetSubtype="2" accel="50000" decel="50000" fill="hold" grpId="0" nodeType="afterEffect">
                                  <p:stCondLst>
                                    <p:cond delay="0"/>
                                  </p:stCondLst>
                                  <p:childTnLst>
                                    <p:set>
                                      <p:cBhvr>
                                        <p:cTn id="85" dur="1" fill="hold">
                                          <p:stCondLst>
                                            <p:cond delay="0"/>
                                          </p:stCondLst>
                                        </p:cTn>
                                        <p:tgtEl>
                                          <p:spTgt spid="107"/>
                                        </p:tgtEl>
                                        <p:attrNameLst>
                                          <p:attrName>style.visibility</p:attrName>
                                        </p:attrNameLst>
                                      </p:cBhvr>
                                      <p:to>
                                        <p:strVal val="visible"/>
                                      </p:to>
                                    </p:set>
                                    <p:anim calcmode="lin" valueType="num">
                                      <p:cBhvr additive="base">
                                        <p:cTn id="86" dur="500" fill="hold"/>
                                        <p:tgtEl>
                                          <p:spTgt spid="107"/>
                                        </p:tgtEl>
                                        <p:attrNameLst>
                                          <p:attrName>ppt_x</p:attrName>
                                        </p:attrNameLst>
                                      </p:cBhvr>
                                      <p:tavLst>
                                        <p:tav tm="0">
                                          <p:val>
                                            <p:strVal val="1+#ppt_w/2"/>
                                          </p:val>
                                        </p:tav>
                                        <p:tav tm="100000">
                                          <p:val>
                                            <p:strVal val="#ppt_x"/>
                                          </p:val>
                                        </p:tav>
                                      </p:tavLst>
                                    </p:anim>
                                    <p:anim calcmode="lin" valueType="num">
                                      <p:cBhvr additive="base">
                                        <p:cTn id="87" dur="500" fill="hold"/>
                                        <p:tgtEl>
                                          <p:spTgt spid="10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26" grpId="0" animBg="1"/>
      <p:bldP spid="2124" grpId="0" animBg="1"/>
      <p:bldP spid="2125" grpId="0" animBg="1"/>
      <p:bldP spid="2127" grpId="0" animBg="1"/>
      <p:bldP spid="96" grpId="0"/>
      <p:bldP spid="97" grpId="0"/>
      <p:bldP spid="98" grpId="0"/>
      <p:bldP spid="99" grpId="0"/>
      <p:bldP spid="101" grpId="0" animBg="1"/>
      <p:bldP spid="103" grpId="0" animBg="1"/>
      <p:bldP spid="104" grpId="0" animBg="1"/>
      <p:bldP spid="105" grpId="0" animBg="1"/>
      <p:bldP spid="106" grpId="0"/>
      <p:bldP spid="107" grpId="0"/>
      <p:bldP spid="108" grpId="0"/>
      <p:bldP spid="10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点击添加主题文字</a:t>
            </a:r>
            <a:endParaRPr lang="en-US" dirty="0"/>
          </a:p>
        </p:txBody>
      </p:sp>
      <p:sp>
        <p:nvSpPr>
          <p:cNvPr id="3" name="Text Placeholder 2"/>
          <p:cNvSpPr>
            <a:spLocks noGrp="1"/>
          </p:cNvSpPr>
          <p:nvPr>
            <p:ph type="body" sz="half" idx="2"/>
          </p:nvPr>
        </p:nvSpPr>
        <p:spPr/>
        <p:txBody>
          <a:bodyPr/>
          <a:lstStyle/>
          <a:p>
            <a:r>
              <a:rPr lang="en-US" dirty="0" smtClean="0"/>
              <a:t>Puzzle Infographic</a:t>
            </a:r>
            <a:endParaRPr lang="en-US" dirty="0"/>
          </a:p>
        </p:txBody>
      </p:sp>
      <p:sp>
        <p:nvSpPr>
          <p:cNvPr id="3094" name="Freeform 22"/>
          <p:cNvSpPr>
            <a:spLocks/>
          </p:cNvSpPr>
          <p:nvPr/>
        </p:nvSpPr>
        <p:spPr bwMode="auto">
          <a:xfrm>
            <a:off x="3156744" y="2542140"/>
            <a:ext cx="1419225" cy="1700213"/>
          </a:xfrm>
          <a:custGeom>
            <a:avLst/>
            <a:gdLst/>
            <a:ahLst/>
            <a:cxnLst>
              <a:cxn ang="0">
                <a:pos x="390" y="260"/>
              </a:cxn>
              <a:cxn ang="0">
                <a:pos x="390" y="467"/>
              </a:cxn>
              <a:cxn ang="0">
                <a:pos x="389" y="467"/>
              </a:cxn>
              <a:cxn ang="0">
                <a:pos x="113" y="353"/>
              </a:cxn>
              <a:cxn ang="0">
                <a:pos x="0" y="78"/>
              </a:cxn>
              <a:cxn ang="0">
                <a:pos x="0" y="77"/>
              </a:cxn>
              <a:cxn ang="0">
                <a:pos x="204" y="77"/>
              </a:cxn>
              <a:cxn ang="0">
                <a:pos x="208" y="77"/>
              </a:cxn>
              <a:cxn ang="0">
                <a:pos x="204" y="73"/>
              </a:cxn>
              <a:cxn ang="0">
                <a:pos x="191" y="43"/>
              </a:cxn>
              <a:cxn ang="0">
                <a:pos x="204" y="13"/>
              </a:cxn>
              <a:cxn ang="0">
                <a:pos x="234" y="0"/>
              </a:cxn>
              <a:cxn ang="0">
                <a:pos x="265" y="13"/>
              </a:cxn>
              <a:cxn ang="0">
                <a:pos x="277" y="43"/>
              </a:cxn>
              <a:cxn ang="0">
                <a:pos x="265" y="73"/>
              </a:cxn>
              <a:cxn ang="0">
                <a:pos x="261" y="77"/>
              </a:cxn>
              <a:cxn ang="0">
                <a:pos x="390" y="77"/>
              </a:cxn>
              <a:cxn ang="0">
                <a:pos x="390" y="200"/>
              </a:cxn>
              <a:cxn ang="0">
                <a:pos x="389" y="199"/>
              </a:cxn>
              <a:cxn ang="0">
                <a:pos x="359" y="186"/>
              </a:cxn>
              <a:cxn ang="0">
                <a:pos x="328" y="199"/>
              </a:cxn>
              <a:cxn ang="0">
                <a:pos x="316" y="229"/>
              </a:cxn>
              <a:cxn ang="0">
                <a:pos x="328" y="260"/>
              </a:cxn>
              <a:cxn ang="0">
                <a:pos x="359" y="272"/>
              </a:cxn>
              <a:cxn ang="0">
                <a:pos x="389" y="260"/>
              </a:cxn>
              <a:cxn ang="0">
                <a:pos x="390" y="260"/>
              </a:cxn>
            </a:cxnLst>
            <a:rect l="0" t="0" r="r" b="b"/>
            <a:pathLst>
              <a:path w="390" h="467">
                <a:moveTo>
                  <a:pt x="390" y="260"/>
                </a:moveTo>
                <a:cubicBezTo>
                  <a:pt x="390" y="467"/>
                  <a:pt x="390" y="467"/>
                  <a:pt x="390" y="467"/>
                </a:cubicBezTo>
                <a:cubicBezTo>
                  <a:pt x="390" y="467"/>
                  <a:pt x="389" y="467"/>
                  <a:pt x="389" y="467"/>
                </a:cubicBezTo>
                <a:cubicBezTo>
                  <a:pt x="281" y="467"/>
                  <a:pt x="190" y="429"/>
                  <a:pt x="113" y="353"/>
                </a:cubicBezTo>
                <a:cubicBezTo>
                  <a:pt x="38" y="277"/>
                  <a:pt x="0" y="186"/>
                  <a:pt x="0" y="78"/>
                </a:cubicBezTo>
                <a:cubicBezTo>
                  <a:pt x="0" y="78"/>
                  <a:pt x="0" y="77"/>
                  <a:pt x="0" y="77"/>
                </a:cubicBezTo>
                <a:cubicBezTo>
                  <a:pt x="204" y="77"/>
                  <a:pt x="204" y="77"/>
                  <a:pt x="204" y="77"/>
                </a:cubicBezTo>
                <a:cubicBezTo>
                  <a:pt x="208" y="77"/>
                  <a:pt x="208" y="77"/>
                  <a:pt x="208" y="77"/>
                </a:cubicBezTo>
                <a:cubicBezTo>
                  <a:pt x="207" y="76"/>
                  <a:pt x="205" y="75"/>
                  <a:pt x="204" y="73"/>
                </a:cubicBezTo>
                <a:cubicBezTo>
                  <a:pt x="196" y="65"/>
                  <a:pt x="191" y="55"/>
                  <a:pt x="191" y="43"/>
                </a:cubicBezTo>
                <a:cubicBezTo>
                  <a:pt x="191" y="31"/>
                  <a:pt x="196" y="21"/>
                  <a:pt x="204" y="13"/>
                </a:cubicBezTo>
                <a:cubicBezTo>
                  <a:pt x="212" y="4"/>
                  <a:pt x="223" y="0"/>
                  <a:pt x="234" y="0"/>
                </a:cubicBezTo>
                <a:cubicBezTo>
                  <a:pt x="246" y="0"/>
                  <a:pt x="256" y="4"/>
                  <a:pt x="265" y="13"/>
                </a:cubicBezTo>
                <a:cubicBezTo>
                  <a:pt x="273" y="21"/>
                  <a:pt x="277" y="31"/>
                  <a:pt x="277" y="43"/>
                </a:cubicBezTo>
                <a:cubicBezTo>
                  <a:pt x="277" y="55"/>
                  <a:pt x="273" y="65"/>
                  <a:pt x="265" y="73"/>
                </a:cubicBezTo>
                <a:cubicBezTo>
                  <a:pt x="263" y="75"/>
                  <a:pt x="262" y="76"/>
                  <a:pt x="261" y="77"/>
                </a:cubicBezTo>
                <a:cubicBezTo>
                  <a:pt x="390" y="77"/>
                  <a:pt x="390" y="77"/>
                  <a:pt x="390" y="77"/>
                </a:cubicBezTo>
                <a:cubicBezTo>
                  <a:pt x="390" y="200"/>
                  <a:pt x="390" y="200"/>
                  <a:pt x="390" y="200"/>
                </a:cubicBezTo>
                <a:cubicBezTo>
                  <a:pt x="390" y="200"/>
                  <a:pt x="389" y="199"/>
                  <a:pt x="389" y="199"/>
                </a:cubicBezTo>
                <a:cubicBezTo>
                  <a:pt x="381" y="191"/>
                  <a:pt x="370" y="186"/>
                  <a:pt x="359" y="186"/>
                </a:cubicBezTo>
                <a:cubicBezTo>
                  <a:pt x="347" y="186"/>
                  <a:pt x="337" y="191"/>
                  <a:pt x="328" y="199"/>
                </a:cubicBezTo>
                <a:cubicBezTo>
                  <a:pt x="320" y="207"/>
                  <a:pt x="316" y="218"/>
                  <a:pt x="316" y="229"/>
                </a:cubicBezTo>
                <a:cubicBezTo>
                  <a:pt x="316" y="241"/>
                  <a:pt x="320" y="251"/>
                  <a:pt x="328" y="260"/>
                </a:cubicBezTo>
                <a:cubicBezTo>
                  <a:pt x="337" y="268"/>
                  <a:pt x="347" y="272"/>
                  <a:pt x="359" y="272"/>
                </a:cubicBezTo>
                <a:cubicBezTo>
                  <a:pt x="370" y="272"/>
                  <a:pt x="381" y="268"/>
                  <a:pt x="389" y="260"/>
                </a:cubicBezTo>
                <a:lnTo>
                  <a:pt x="390" y="260"/>
                </a:lnTo>
                <a:close/>
              </a:path>
            </a:pathLst>
          </a:custGeom>
          <a:solidFill>
            <a:schemeClr val="accent1"/>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6" name="Freeform 24"/>
          <p:cNvSpPr>
            <a:spLocks/>
          </p:cNvSpPr>
          <p:nvPr/>
        </p:nvSpPr>
        <p:spPr bwMode="auto">
          <a:xfrm>
            <a:off x="3156744" y="1410252"/>
            <a:ext cx="1684338" cy="1412875"/>
          </a:xfrm>
          <a:custGeom>
            <a:avLst/>
            <a:gdLst/>
            <a:ahLst/>
            <a:cxnLst>
              <a:cxn ang="0">
                <a:pos x="204" y="388"/>
              </a:cxn>
              <a:cxn ang="0">
                <a:pos x="0" y="388"/>
              </a:cxn>
              <a:cxn ang="0">
                <a:pos x="113" y="114"/>
              </a:cxn>
              <a:cxn ang="0">
                <a:pos x="389" y="0"/>
              </a:cxn>
              <a:cxn ang="0">
                <a:pos x="390" y="0"/>
              </a:cxn>
              <a:cxn ang="0">
                <a:pos x="390" y="203"/>
              </a:cxn>
              <a:cxn ang="0">
                <a:pos x="420" y="191"/>
              </a:cxn>
              <a:cxn ang="0">
                <a:pos x="450" y="203"/>
              </a:cxn>
              <a:cxn ang="0">
                <a:pos x="463" y="234"/>
              </a:cxn>
              <a:cxn ang="0">
                <a:pos x="450" y="264"/>
              </a:cxn>
              <a:cxn ang="0">
                <a:pos x="420" y="277"/>
              </a:cxn>
              <a:cxn ang="0">
                <a:pos x="390" y="265"/>
              </a:cxn>
              <a:cxn ang="0">
                <a:pos x="390" y="388"/>
              </a:cxn>
              <a:cxn ang="0">
                <a:pos x="261" y="388"/>
              </a:cxn>
              <a:cxn ang="0">
                <a:pos x="265" y="384"/>
              </a:cxn>
              <a:cxn ang="0">
                <a:pos x="277" y="354"/>
              </a:cxn>
              <a:cxn ang="0">
                <a:pos x="265" y="324"/>
              </a:cxn>
              <a:cxn ang="0">
                <a:pos x="234" y="311"/>
              </a:cxn>
              <a:cxn ang="0">
                <a:pos x="204" y="324"/>
              </a:cxn>
              <a:cxn ang="0">
                <a:pos x="191" y="354"/>
              </a:cxn>
              <a:cxn ang="0">
                <a:pos x="204" y="384"/>
              </a:cxn>
              <a:cxn ang="0">
                <a:pos x="204" y="388"/>
              </a:cxn>
            </a:cxnLst>
            <a:rect l="0" t="0" r="r" b="b"/>
            <a:pathLst>
              <a:path w="463" h="388">
                <a:moveTo>
                  <a:pt x="204" y="388"/>
                </a:moveTo>
                <a:cubicBezTo>
                  <a:pt x="0" y="388"/>
                  <a:pt x="0" y="388"/>
                  <a:pt x="0" y="388"/>
                </a:cubicBezTo>
                <a:cubicBezTo>
                  <a:pt x="0" y="281"/>
                  <a:pt x="38" y="189"/>
                  <a:pt x="113" y="114"/>
                </a:cubicBezTo>
                <a:cubicBezTo>
                  <a:pt x="190" y="38"/>
                  <a:pt x="281" y="0"/>
                  <a:pt x="389" y="0"/>
                </a:cubicBezTo>
                <a:cubicBezTo>
                  <a:pt x="389" y="0"/>
                  <a:pt x="390" y="0"/>
                  <a:pt x="390" y="0"/>
                </a:cubicBezTo>
                <a:cubicBezTo>
                  <a:pt x="390" y="203"/>
                  <a:pt x="390" y="203"/>
                  <a:pt x="390" y="203"/>
                </a:cubicBezTo>
                <a:cubicBezTo>
                  <a:pt x="398" y="195"/>
                  <a:pt x="408" y="191"/>
                  <a:pt x="420" y="191"/>
                </a:cubicBezTo>
                <a:cubicBezTo>
                  <a:pt x="431" y="191"/>
                  <a:pt x="442" y="195"/>
                  <a:pt x="450" y="203"/>
                </a:cubicBezTo>
                <a:cubicBezTo>
                  <a:pt x="458" y="212"/>
                  <a:pt x="463" y="222"/>
                  <a:pt x="463" y="234"/>
                </a:cubicBezTo>
                <a:cubicBezTo>
                  <a:pt x="463" y="246"/>
                  <a:pt x="458" y="256"/>
                  <a:pt x="450" y="264"/>
                </a:cubicBezTo>
                <a:cubicBezTo>
                  <a:pt x="442" y="273"/>
                  <a:pt x="431" y="277"/>
                  <a:pt x="420" y="277"/>
                </a:cubicBezTo>
                <a:cubicBezTo>
                  <a:pt x="408" y="277"/>
                  <a:pt x="398" y="273"/>
                  <a:pt x="390" y="265"/>
                </a:cubicBezTo>
                <a:cubicBezTo>
                  <a:pt x="390" y="388"/>
                  <a:pt x="390" y="388"/>
                  <a:pt x="390" y="388"/>
                </a:cubicBezTo>
                <a:cubicBezTo>
                  <a:pt x="261" y="388"/>
                  <a:pt x="261" y="388"/>
                  <a:pt x="261" y="388"/>
                </a:cubicBezTo>
                <a:cubicBezTo>
                  <a:pt x="262" y="387"/>
                  <a:pt x="263" y="386"/>
                  <a:pt x="265" y="384"/>
                </a:cubicBezTo>
                <a:cubicBezTo>
                  <a:pt x="273" y="376"/>
                  <a:pt x="277" y="366"/>
                  <a:pt x="277" y="354"/>
                </a:cubicBezTo>
                <a:cubicBezTo>
                  <a:pt x="277" y="342"/>
                  <a:pt x="273" y="332"/>
                  <a:pt x="265" y="324"/>
                </a:cubicBezTo>
                <a:cubicBezTo>
                  <a:pt x="256" y="315"/>
                  <a:pt x="246" y="311"/>
                  <a:pt x="234" y="311"/>
                </a:cubicBezTo>
                <a:cubicBezTo>
                  <a:pt x="223" y="311"/>
                  <a:pt x="212" y="315"/>
                  <a:pt x="204" y="324"/>
                </a:cubicBezTo>
                <a:cubicBezTo>
                  <a:pt x="196" y="332"/>
                  <a:pt x="191" y="342"/>
                  <a:pt x="191" y="354"/>
                </a:cubicBezTo>
                <a:cubicBezTo>
                  <a:pt x="191" y="366"/>
                  <a:pt x="196" y="376"/>
                  <a:pt x="204" y="384"/>
                </a:cubicBezTo>
                <a:lnTo>
                  <a:pt x="204" y="388"/>
                </a:lnTo>
                <a:close/>
              </a:path>
            </a:pathLst>
          </a:custGeom>
          <a:solidFill>
            <a:schemeClr val="accent2"/>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7" name="Freeform 25"/>
          <p:cNvSpPr>
            <a:spLocks/>
          </p:cNvSpPr>
          <p:nvPr/>
        </p:nvSpPr>
        <p:spPr bwMode="auto">
          <a:xfrm>
            <a:off x="4575969" y="1410252"/>
            <a:ext cx="1411288" cy="1689100"/>
          </a:xfrm>
          <a:custGeom>
            <a:avLst/>
            <a:gdLst/>
            <a:ahLst/>
            <a:cxnLst>
              <a:cxn ang="0">
                <a:pos x="388" y="388"/>
              </a:cxn>
              <a:cxn ang="0">
                <a:pos x="182" y="388"/>
              </a:cxn>
              <a:cxn ang="0">
                <a:pos x="179" y="388"/>
              </a:cxn>
              <a:cxn ang="0">
                <a:pos x="182" y="391"/>
              </a:cxn>
              <a:cxn ang="0">
                <a:pos x="195" y="421"/>
              </a:cxn>
              <a:cxn ang="0">
                <a:pos x="182" y="452"/>
              </a:cxn>
              <a:cxn ang="0">
                <a:pos x="152" y="464"/>
              </a:cxn>
              <a:cxn ang="0">
                <a:pos x="122" y="452"/>
              </a:cxn>
              <a:cxn ang="0">
                <a:pos x="109" y="421"/>
              </a:cxn>
              <a:cxn ang="0">
                <a:pos x="122" y="391"/>
              </a:cxn>
              <a:cxn ang="0">
                <a:pos x="125" y="388"/>
              </a:cxn>
              <a:cxn ang="0">
                <a:pos x="0" y="388"/>
              </a:cxn>
              <a:cxn ang="0">
                <a:pos x="0" y="265"/>
              </a:cxn>
              <a:cxn ang="0">
                <a:pos x="30" y="277"/>
              </a:cxn>
              <a:cxn ang="0">
                <a:pos x="60" y="264"/>
              </a:cxn>
              <a:cxn ang="0">
                <a:pos x="73" y="234"/>
              </a:cxn>
              <a:cxn ang="0">
                <a:pos x="60" y="203"/>
              </a:cxn>
              <a:cxn ang="0">
                <a:pos x="30" y="191"/>
              </a:cxn>
              <a:cxn ang="0">
                <a:pos x="0" y="203"/>
              </a:cxn>
              <a:cxn ang="0">
                <a:pos x="0" y="0"/>
              </a:cxn>
              <a:cxn ang="0">
                <a:pos x="274" y="114"/>
              </a:cxn>
              <a:cxn ang="0">
                <a:pos x="388" y="388"/>
              </a:cxn>
            </a:cxnLst>
            <a:rect l="0" t="0" r="r" b="b"/>
            <a:pathLst>
              <a:path w="388" h="464">
                <a:moveTo>
                  <a:pt x="388" y="388"/>
                </a:moveTo>
                <a:cubicBezTo>
                  <a:pt x="182" y="388"/>
                  <a:pt x="182" y="388"/>
                  <a:pt x="182" y="388"/>
                </a:cubicBezTo>
                <a:cubicBezTo>
                  <a:pt x="179" y="388"/>
                  <a:pt x="179" y="388"/>
                  <a:pt x="179" y="388"/>
                </a:cubicBezTo>
                <a:cubicBezTo>
                  <a:pt x="180" y="389"/>
                  <a:pt x="181" y="390"/>
                  <a:pt x="182" y="391"/>
                </a:cubicBezTo>
                <a:cubicBezTo>
                  <a:pt x="191" y="399"/>
                  <a:pt x="195" y="409"/>
                  <a:pt x="195" y="421"/>
                </a:cubicBezTo>
                <a:cubicBezTo>
                  <a:pt x="195" y="433"/>
                  <a:pt x="191" y="443"/>
                  <a:pt x="182" y="452"/>
                </a:cubicBezTo>
                <a:cubicBezTo>
                  <a:pt x="174" y="460"/>
                  <a:pt x="164" y="464"/>
                  <a:pt x="152" y="464"/>
                </a:cubicBezTo>
                <a:cubicBezTo>
                  <a:pt x="140" y="464"/>
                  <a:pt x="130" y="460"/>
                  <a:pt x="122" y="452"/>
                </a:cubicBezTo>
                <a:cubicBezTo>
                  <a:pt x="113" y="443"/>
                  <a:pt x="109" y="433"/>
                  <a:pt x="109" y="421"/>
                </a:cubicBezTo>
                <a:cubicBezTo>
                  <a:pt x="109" y="409"/>
                  <a:pt x="113" y="399"/>
                  <a:pt x="122" y="391"/>
                </a:cubicBezTo>
                <a:cubicBezTo>
                  <a:pt x="123" y="390"/>
                  <a:pt x="124" y="389"/>
                  <a:pt x="125" y="388"/>
                </a:cubicBezTo>
                <a:cubicBezTo>
                  <a:pt x="0" y="388"/>
                  <a:pt x="0" y="388"/>
                  <a:pt x="0" y="388"/>
                </a:cubicBezTo>
                <a:cubicBezTo>
                  <a:pt x="0" y="265"/>
                  <a:pt x="0" y="265"/>
                  <a:pt x="0" y="265"/>
                </a:cubicBezTo>
                <a:cubicBezTo>
                  <a:pt x="8" y="273"/>
                  <a:pt x="18" y="277"/>
                  <a:pt x="30" y="277"/>
                </a:cubicBezTo>
                <a:cubicBezTo>
                  <a:pt x="41" y="277"/>
                  <a:pt x="52" y="273"/>
                  <a:pt x="60" y="264"/>
                </a:cubicBezTo>
                <a:cubicBezTo>
                  <a:pt x="68" y="256"/>
                  <a:pt x="73" y="246"/>
                  <a:pt x="73" y="234"/>
                </a:cubicBezTo>
                <a:cubicBezTo>
                  <a:pt x="73" y="222"/>
                  <a:pt x="68" y="212"/>
                  <a:pt x="60" y="203"/>
                </a:cubicBezTo>
                <a:cubicBezTo>
                  <a:pt x="52" y="195"/>
                  <a:pt x="41" y="191"/>
                  <a:pt x="30" y="191"/>
                </a:cubicBezTo>
                <a:cubicBezTo>
                  <a:pt x="18" y="191"/>
                  <a:pt x="8" y="195"/>
                  <a:pt x="0" y="203"/>
                </a:cubicBezTo>
                <a:cubicBezTo>
                  <a:pt x="0" y="0"/>
                  <a:pt x="0" y="0"/>
                  <a:pt x="0" y="0"/>
                </a:cubicBezTo>
                <a:cubicBezTo>
                  <a:pt x="107" y="0"/>
                  <a:pt x="198" y="38"/>
                  <a:pt x="274" y="114"/>
                </a:cubicBezTo>
                <a:cubicBezTo>
                  <a:pt x="350" y="189"/>
                  <a:pt x="388" y="281"/>
                  <a:pt x="388" y="388"/>
                </a:cubicBezTo>
                <a:close/>
              </a:path>
            </a:pathLst>
          </a:custGeom>
          <a:solidFill>
            <a:schemeClr val="accent3"/>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8" name="Freeform 26"/>
          <p:cNvSpPr>
            <a:spLocks/>
          </p:cNvSpPr>
          <p:nvPr/>
        </p:nvSpPr>
        <p:spPr bwMode="auto">
          <a:xfrm>
            <a:off x="4306094" y="2823127"/>
            <a:ext cx="1681163" cy="1419225"/>
          </a:xfrm>
          <a:custGeom>
            <a:avLst/>
            <a:gdLst/>
            <a:ahLst/>
            <a:cxnLst>
              <a:cxn ang="0">
                <a:pos x="256" y="3"/>
              </a:cxn>
              <a:cxn ang="0">
                <a:pos x="256" y="0"/>
              </a:cxn>
              <a:cxn ang="0">
                <a:pos x="462" y="0"/>
              </a:cxn>
              <a:cxn ang="0">
                <a:pos x="462" y="1"/>
              </a:cxn>
              <a:cxn ang="0">
                <a:pos x="348" y="276"/>
              </a:cxn>
              <a:cxn ang="0">
                <a:pos x="74" y="390"/>
              </a:cxn>
              <a:cxn ang="0">
                <a:pos x="74" y="183"/>
              </a:cxn>
              <a:cxn ang="0">
                <a:pos x="74" y="182"/>
              </a:cxn>
              <a:cxn ang="0">
                <a:pos x="73" y="183"/>
              </a:cxn>
              <a:cxn ang="0">
                <a:pos x="43" y="195"/>
              </a:cxn>
              <a:cxn ang="0">
                <a:pos x="12" y="183"/>
              </a:cxn>
              <a:cxn ang="0">
                <a:pos x="0" y="152"/>
              </a:cxn>
              <a:cxn ang="0">
                <a:pos x="12" y="122"/>
              </a:cxn>
              <a:cxn ang="0">
                <a:pos x="43" y="109"/>
              </a:cxn>
              <a:cxn ang="0">
                <a:pos x="73" y="122"/>
              </a:cxn>
              <a:cxn ang="0">
                <a:pos x="74" y="123"/>
              </a:cxn>
              <a:cxn ang="0">
                <a:pos x="74" y="0"/>
              </a:cxn>
              <a:cxn ang="0">
                <a:pos x="199" y="0"/>
              </a:cxn>
              <a:cxn ang="0">
                <a:pos x="196" y="3"/>
              </a:cxn>
              <a:cxn ang="0">
                <a:pos x="183" y="33"/>
              </a:cxn>
              <a:cxn ang="0">
                <a:pos x="196" y="64"/>
              </a:cxn>
              <a:cxn ang="0">
                <a:pos x="226" y="76"/>
              </a:cxn>
              <a:cxn ang="0">
                <a:pos x="256" y="64"/>
              </a:cxn>
              <a:cxn ang="0">
                <a:pos x="269" y="33"/>
              </a:cxn>
              <a:cxn ang="0">
                <a:pos x="256" y="3"/>
              </a:cxn>
            </a:cxnLst>
            <a:rect l="0" t="0" r="r" b="b"/>
            <a:pathLst>
              <a:path w="462" h="390">
                <a:moveTo>
                  <a:pt x="256" y="3"/>
                </a:moveTo>
                <a:cubicBezTo>
                  <a:pt x="256" y="0"/>
                  <a:pt x="256" y="0"/>
                  <a:pt x="256" y="0"/>
                </a:cubicBezTo>
                <a:cubicBezTo>
                  <a:pt x="462" y="0"/>
                  <a:pt x="462" y="0"/>
                  <a:pt x="462" y="0"/>
                </a:cubicBezTo>
                <a:cubicBezTo>
                  <a:pt x="462" y="0"/>
                  <a:pt x="462" y="1"/>
                  <a:pt x="462" y="1"/>
                </a:cubicBezTo>
                <a:cubicBezTo>
                  <a:pt x="462" y="109"/>
                  <a:pt x="424" y="200"/>
                  <a:pt x="348" y="276"/>
                </a:cubicBezTo>
                <a:cubicBezTo>
                  <a:pt x="272" y="352"/>
                  <a:pt x="181" y="390"/>
                  <a:pt x="74" y="390"/>
                </a:cubicBezTo>
                <a:cubicBezTo>
                  <a:pt x="74" y="183"/>
                  <a:pt x="74" y="183"/>
                  <a:pt x="74" y="183"/>
                </a:cubicBezTo>
                <a:cubicBezTo>
                  <a:pt x="74" y="182"/>
                  <a:pt x="74" y="182"/>
                  <a:pt x="74" y="182"/>
                </a:cubicBezTo>
                <a:cubicBezTo>
                  <a:pt x="74" y="182"/>
                  <a:pt x="73" y="183"/>
                  <a:pt x="73" y="183"/>
                </a:cubicBezTo>
                <a:cubicBezTo>
                  <a:pt x="65" y="191"/>
                  <a:pt x="54" y="195"/>
                  <a:pt x="43" y="195"/>
                </a:cubicBezTo>
                <a:cubicBezTo>
                  <a:pt x="31" y="195"/>
                  <a:pt x="21" y="191"/>
                  <a:pt x="12" y="183"/>
                </a:cubicBezTo>
                <a:cubicBezTo>
                  <a:pt x="4" y="174"/>
                  <a:pt x="0" y="164"/>
                  <a:pt x="0" y="152"/>
                </a:cubicBezTo>
                <a:cubicBezTo>
                  <a:pt x="0" y="141"/>
                  <a:pt x="4" y="130"/>
                  <a:pt x="12" y="122"/>
                </a:cubicBezTo>
                <a:cubicBezTo>
                  <a:pt x="21" y="114"/>
                  <a:pt x="31" y="109"/>
                  <a:pt x="43" y="109"/>
                </a:cubicBezTo>
                <a:cubicBezTo>
                  <a:pt x="54" y="109"/>
                  <a:pt x="65" y="114"/>
                  <a:pt x="73" y="122"/>
                </a:cubicBezTo>
                <a:cubicBezTo>
                  <a:pt x="73" y="122"/>
                  <a:pt x="74" y="123"/>
                  <a:pt x="74" y="123"/>
                </a:cubicBezTo>
                <a:cubicBezTo>
                  <a:pt x="74" y="0"/>
                  <a:pt x="74" y="0"/>
                  <a:pt x="74" y="0"/>
                </a:cubicBezTo>
                <a:cubicBezTo>
                  <a:pt x="199" y="0"/>
                  <a:pt x="199" y="0"/>
                  <a:pt x="199" y="0"/>
                </a:cubicBezTo>
                <a:cubicBezTo>
                  <a:pt x="198" y="1"/>
                  <a:pt x="197" y="2"/>
                  <a:pt x="196" y="3"/>
                </a:cubicBezTo>
                <a:cubicBezTo>
                  <a:pt x="187" y="11"/>
                  <a:pt x="183" y="21"/>
                  <a:pt x="183" y="33"/>
                </a:cubicBezTo>
                <a:cubicBezTo>
                  <a:pt x="183" y="45"/>
                  <a:pt x="187" y="55"/>
                  <a:pt x="196" y="64"/>
                </a:cubicBezTo>
                <a:cubicBezTo>
                  <a:pt x="204" y="72"/>
                  <a:pt x="214" y="76"/>
                  <a:pt x="226" y="76"/>
                </a:cubicBezTo>
                <a:cubicBezTo>
                  <a:pt x="238" y="76"/>
                  <a:pt x="248" y="72"/>
                  <a:pt x="256" y="64"/>
                </a:cubicBezTo>
                <a:cubicBezTo>
                  <a:pt x="265" y="55"/>
                  <a:pt x="269" y="45"/>
                  <a:pt x="269" y="33"/>
                </a:cubicBezTo>
                <a:cubicBezTo>
                  <a:pt x="269" y="21"/>
                  <a:pt x="265" y="11"/>
                  <a:pt x="256" y="3"/>
                </a:cubicBezTo>
                <a:close/>
              </a:path>
            </a:pathLst>
          </a:custGeom>
          <a:solidFill>
            <a:schemeClr val="accent6"/>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1" name="Group 59"/>
          <p:cNvGrpSpPr/>
          <p:nvPr/>
        </p:nvGrpSpPr>
        <p:grpSpPr>
          <a:xfrm>
            <a:off x="6223096" y="3324297"/>
            <a:ext cx="2276195" cy="1017244"/>
            <a:chOff x="7154104" y="3206176"/>
            <a:chExt cx="2276195" cy="1017244"/>
          </a:xfrm>
        </p:grpSpPr>
        <p:sp>
          <p:nvSpPr>
            <p:cNvPr id="52" name="TextBox 51"/>
            <p:cNvSpPr txBox="1"/>
            <p:nvPr/>
          </p:nvSpPr>
          <p:spPr>
            <a:xfrm>
              <a:off x="7154105" y="3453979"/>
              <a:ext cx="2276194" cy="769441"/>
            </a:xfrm>
            <a:prstGeom prst="rect">
              <a:avLst/>
            </a:prstGeom>
            <a:noFill/>
          </p:spPr>
          <p:txBody>
            <a:bodyPr wrap="square" lIns="0" tIns="0" rIns="0" bIns="0" rtlCol="0">
              <a:spAutoFit/>
            </a:bodyPr>
            <a:lstStyle/>
            <a:p>
              <a:r>
                <a:rPr lang="en-US" sz="1000" dirty="0" smtClean="0">
                  <a:solidFill>
                    <a:schemeClr val="tx1">
                      <a:lumMod val="65000"/>
                      <a:lumOff val="35000"/>
                    </a:schemeClr>
                  </a:solidFill>
                </a:rPr>
                <a:t>There are many variations of passages </a:t>
              </a:r>
            </a:p>
            <a:p>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53" name="Rectangle 52"/>
            <p:cNvSpPr/>
            <p:nvPr/>
          </p:nvSpPr>
          <p:spPr>
            <a:xfrm>
              <a:off x="7154104" y="3206176"/>
              <a:ext cx="1231106" cy="184666"/>
            </a:xfrm>
            <a:prstGeom prst="rect">
              <a:avLst/>
            </a:prstGeom>
          </p:spPr>
          <p:txBody>
            <a:bodyPr wrap="none" lIns="0" tIns="0" rIns="0" bIns="0">
              <a:spAutoFit/>
            </a:bodyPr>
            <a:lstStyle/>
            <a:p>
              <a:r>
                <a:rPr lang="zh-CN" altLang="en-US" sz="1200" b="1" dirty="0">
                  <a:solidFill>
                    <a:schemeClr val="accent6"/>
                  </a:solidFill>
                </a:rPr>
                <a:t>点击添加主题文字</a:t>
              </a:r>
              <a:endParaRPr lang="en-US" sz="1200" b="1" dirty="0" smtClean="0">
                <a:solidFill>
                  <a:schemeClr val="accent6"/>
                </a:solidFill>
              </a:endParaRPr>
            </a:p>
          </p:txBody>
        </p:sp>
      </p:grpSp>
      <p:grpSp>
        <p:nvGrpSpPr>
          <p:cNvPr id="54" name="Group 58"/>
          <p:cNvGrpSpPr/>
          <p:nvPr/>
        </p:nvGrpSpPr>
        <p:grpSpPr>
          <a:xfrm>
            <a:off x="6223096" y="1269649"/>
            <a:ext cx="2276195" cy="1017244"/>
            <a:chOff x="7174424" y="1352592"/>
            <a:chExt cx="2276195" cy="1017244"/>
          </a:xfrm>
        </p:grpSpPr>
        <p:sp>
          <p:nvSpPr>
            <p:cNvPr id="55" name="TextBox 54"/>
            <p:cNvSpPr txBox="1"/>
            <p:nvPr/>
          </p:nvSpPr>
          <p:spPr>
            <a:xfrm>
              <a:off x="7174424" y="1600395"/>
              <a:ext cx="2276195" cy="769441"/>
            </a:xfrm>
            <a:prstGeom prst="rect">
              <a:avLst/>
            </a:prstGeom>
            <a:noFill/>
          </p:spPr>
          <p:txBody>
            <a:bodyPr wrap="square" lIns="0" tIns="0" rIns="0" bIns="0" rtlCol="0">
              <a:spAutoFit/>
            </a:bodyPr>
            <a:lstStyle/>
            <a:p>
              <a:r>
                <a:rPr lang="en-US" sz="1000" dirty="0" smtClean="0">
                  <a:solidFill>
                    <a:schemeClr val="tx1">
                      <a:lumMod val="65000"/>
                      <a:lumOff val="35000"/>
                    </a:schemeClr>
                  </a:solidFill>
                </a:rPr>
                <a:t>There are many variations of passages </a:t>
              </a:r>
            </a:p>
            <a:p>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56" name="Rectangle 55"/>
            <p:cNvSpPr/>
            <p:nvPr/>
          </p:nvSpPr>
          <p:spPr>
            <a:xfrm>
              <a:off x="7174424" y="1352592"/>
              <a:ext cx="1231106" cy="184666"/>
            </a:xfrm>
            <a:prstGeom prst="rect">
              <a:avLst/>
            </a:prstGeom>
          </p:spPr>
          <p:txBody>
            <a:bodyPr wrap="none" lIns="0" tIns="0" rIns="0" bIns="0">
              <a:spAutoFit/>
            </a:bodyPr>
            <a:lstStyle/>
            <a:p>
              <a:r>
                <a:rPr lang="zh-CN" altLang="en-US" sz="1200" b="1" dirty="0">
                  <a:solidFill>
                    <a:schemeClr val="accent3"/>
                  </a:solidFill>
                </a:rPr>
                <a:t>点击添加主题文字</a:t>
              </a:r>
              <a:endParaRPr lang="en-US" sz="1200" b="1" dirty="0" smtClean="0">
                <a:solidFill>
                  <a:schemeClr val="accent3"/>
                </a:solidFill>
              </a:endParaRPr>
            </a:p>
          </p:txBody>
        </p:sp>
      </p:grpSp>
      <p:grpSp>
        <p:nvGrpSpPr>
          <p:cNvPr id="57" name="Group 56"/>
          <p:cNvGrpSpPr/>
          <p:nvPr/>
        </p:nvGrpSpPr>
        <p:grpSpPr>
          <a:xfrm>
            <a:off x="682808" y="1246789"/>
            <a:ext cx="2276196" cy="1017244"/>
            <a:chOff x="-296510" y="1363501"/>
            <a:chExt cx="2276196" cy="1017244"/>
          </a:xfrm>
        </p:grpSpPr>
        <p:sp>
          <p:nvSpPr>
            <p:cNvPr id="58" name="TextBox 57"/>
            <p:cNvSpPr txBox="1"/>
            <p:nvPr/>
          </p:nvSpPr>
          <p:spPr>
            <a:xfrm>
              <a:off x="-296510" y="1611304"/>
              <a:ext cx="2276196" cy="769441"/>
            </a:xfrm>
            <a:prstGeom prst="rect">
              <a:avLst/>
            </a:prstGeom>
            <a:noFill/>
          </p:spPr>
          <p:txBody>
            <a:bodyPr wrap="square" lIns="0" tIns="0" rIns="0" bIns="0" rtlCol="0">
              <a:spAutoFit/>
            </a:bodyPr>
            <a:lstStyle/>
            <a:p>
              <a:pPr algn="r"/>
              <a:r>
                <a:rPr lang="en-US" sz="1000" dirty="0" smtClean="0">
                  <a:solidFill>
                    <a:schemeClr val="tx1">
                      <a:lumMod val="65000"/>
                      <a:lumOff val="35000"/>
                    </a:schemeClr>
                  </a:solidFill>
                </a:rPr>
                <a:t>There are many variations of passages </a:t>
              </a:r>
            </a:p>
            <a:p>
              <a:pPr algn="r"/>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59" name="Rectangle 58"/>
            <p:cNvSpPr/>
            <p:nvPr/>
          </p:nvSpPr>
          <p:spPr>
            <a:xfrm>
              <a:off x="748579" y="1363501"/>
              <a:ext cx="1231106" cy="184666"/>
            </a:xfrm>
            <a:prstGeom prst="rect">
              <a:avLst/>
            </a:prstGeom>
          </p:spPr>
          <p:txBody>
            <a:bodyPr wrap="none" lIns="0" tIns="0" rIns="0" bIns="0">
              <a:spAutoFit/>
            </a:bodyPr>
            <a:lstStyle/>
            <a:p>
              <a:pPr algn="r"/>
              <a:r>
                <a:rPr lang="zh-CN" altLang="en-US" sz="1200" b="1" dirty="0">
                  <a:solidFill>
                    <a:schemeClr val="accent2"/>
                  </a:solidFill>
                </a:rPr>
                <a:t>点击添加主题文字</a:t>
              </a:r>
              <a:endParaRPr lang="en-US" sz="1200" b="1" dirty="0" smtClean="0">
                <a:solidFill>
                  <a:schemeClr val="accent2"/>
                </a:solidFill>
              </a:endParaRPr>
            </a:p>
          </p:txBody>
        </p:sp>
      </p:grpSp>
      <p:grpSp>
        <p:nvGrpSpPr>
          <p:cNvPr id="60" name="Group 56"/>
          <p:cNvGrpSpPr/>
          <p:nvPr/>
        </p:nvGrpSpPr>
        <p:grpSpPr>
          <a:xfrm>
            <a:off x="682808" y="3303674"/>
            <a:ext cx="2276196" cy="1017244"/>
            <a:chOff x="-296510" y="1363501"/>
            <a:chExt cx="2276196" cy="1017244"/>
          </a:xfrm>
        </p:grpSpPr>
        <p:sp>
          <p:nvSpPr>
            <p:cNvPr id="61" name="TextBox 60"/>
            <p:cNvSpPr txBox="1"/>
            <p:nvPr/>
          </p:nvSpPr>
          <p:spPr>
            <a:xfrm>
              <a:off x="-296510" y="1611304"/>
              <a:ext cx="2276196" cy="769441"/>
            </a:xfrm>
            <a:prstGeom prst="rect">
              <a:avLst/>
            </a:prstGeom>
            <a:noFill/>
          </p:spPr>
          <p:txBody>
            <a:bodyPr wrap="square" lIns="0" tIns="0" rIns="0" bIns="0" rtlCol="0">
              <a:spAutoFit/>
            </a:bodyPr>
            <a:lstStyle/>
            <a:p>
              <a:pPr algn="r"/>
              <a:r>
                <a:rPr lang="en-US" sz="1000" dirty="0" smtClean="0">
                  <a:solidFill>
                    <a:schemeClr val="tx1">
                      <a:lumMod val="65000"/>
                      <a:lumOff val="35000"/>
                    </a:schemeClr>
                  </a:solidFill>
                </a:rPr>
                <a:t>There are many variations of passages </a:t>
              </a:r>
            </a:p>
            <a:p>
              <a:pPr algn="r"/>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62" name="Rectangle 61"/>
            <p:cNvSpPr/>
            <p:nvPr/>
          </p:nvSpPr>
          <p:spPr>
            <a:xfrm>
              <a:off x="748579" y="1363501"/>
              <a:ext cx="1231106" cy="184666"/>
            </a:xfrm>
            <a:prstGeom prst="rect">
              <a:avLst/>
            </a:prstGeom>
          </p:spPr>
          <p:txBody>
            <a:bodyPr wrap="none" lIns="0" tIns="0" rIns="0" bIns="0">
              <a:spAutoFit/>
            </a:bodyPr>
            <a:lstStyle/>
            <a:p>
              <a:pPr algn="r"/>
              <a:r>
                <a:rPr lang="zh-CN" altLang="en-US" sz="1200" b="1" dirty="0">
                  <a:solidFill>
                    <a:schemeClr val="accent1"/>
                  </a:solidFill>
                </a:rPr>
                <a:t>点击添加主题文字</a:t>
              </a:r>
              <a:endParaRPr lang="en-US" sz="1200" b="1" dirty="0" smtClean="0">
                <a:solidFill>
                  <a:schemeClr val="accent1"/>
                </a:solidFill>
              </a:endParaRPr>
            </a:p>
          </p:txBody>
        </p:sp>
      </p:grpSp>
      <p:sp>
        <p:nvSpPr>
          <p:cNvPr id="63" name="Freeform 129"/>
          <p:cNvSpPr>
            <a:spLocks/>
          </p:cNvSpPr>
          <p:nvPr/>
        </p:nvSpPr>
        <p:spPr bwMode="auto">
          <a:xfrm>
            <a:off x="3841114" y="1982980"/>
            <a:ext cx="327637" cy="400745"/>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182"/>
          <p:cNvSpPr>
            <a:spLocks noEditPoints="1"/>
          </p:cNvSpPr>
          <p:nvPr/>
        </p:nvSpPr>
        <p:spPr bwMode="auto">
          <a:xfrm>
            <a:off x="3720691" y="3186834"/>
            <a:ext cx="448060" cy="418624"/>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11"/>
          <p:cNvSpPr>
            <a:spLocks noEditPoints="1"/>
          </p:cNvSpPr>
          <p:nvPr/>
        </p:nvSpPr>
        <p:spPr bwMode="auto">
          <a:xfrm>
            <a:off x="5007456" y="2033780"/>
            <a:ext cx="391728" cy="38862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135"/>
          <p:cNvSpPr>
            <a:spLocks noEditPoints="1"/>
          </p:cNvSpPr>
          <p:nvPr/>
        </p:nvSpPr>
        <p:spPr bwMode="auto">
          <a:xfrm>
            <a:off x="4927515" y="3247719"/>
            <a:ext cx="395469" cy="37043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Slide Number Placeholder 23"/>
          <p:cNvSpPr>
            <a:spLocks noGrp="1"/>
          </p:cNvSpPr>
          <p:nvPr>
            <p:ph type="sldNum" sz="quarter" idx="12"/>
          </p:nvPr>
        </p:nvSpPr>
        <p:spPr/>
        <p:txBody>
          <a:bodyPr/>
          <a:lstStyle/>
          <a:p>
            <a:fld id="{C136B7D2-B98C-44FD-8D04-7EC62A564975}" type="slidenum">
              <a:rPr lang="en-US" smtClean="0"/>
              <a:pPr/>
              <a:t>17</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3094"/>
                                        </p:tgtEl>
                                        <p:attrNameLst>
                                          <p:attrName>style.visibility</p:attrName>
                                        </p:attrNameLst>
                                      </p:cBhvr>
                                      <p:to>
                                        <p:strVal val="visible"/>
                                      </p:to>
                                    </p:set>
                                    <p:anim calcmode="lin" valueType="num">
                                      <p:cBhvr>
                                        <p:cTn id="7" dur="500" fill="hold"/>
                                        <p:tgtEl>
                                          <p:spTgt spid="3094"/>
                                        </p:tgtEl>
                                        <p:attrNameLst>
                                          <p:attrName>ppt_w</p:attrName>
                                        </p:attrNameLst>
                                      </p:cBhvr>
                                      <p:tavLst>
                                        <p:tav tm="0">
                                          <p:val>
                                            <p:fltVal val="0"/>
                                          </p:val>
                                        </p:tav>
                                        <p:tav tm="100000">
                                          <p:val>
                                            <p:strVal val="#ppt_w"/>
                                          </p:val>
                                        </p:tav>
                                      </p:tavLst>
                                    </p:anim>
                                    <p:anim calcmode="lin" valueType="num">
                                      <p:cBhvr>
                                        <p:cTn id="8" dur="500" fill="hold"/>
                                        <p:tgtEl>
                                          <p:spTgt spid="3094"/>
                                        </p:tgtEl>
                                        <p:attrNameLst>
                                          <p:attrName>ppt_h</p:attrName>
                                        </p:attrNameLst>
                                      </p:cBhvr>
                                      <p:tavLst>
                                        <p:tav tm="0">
                                          <p:val>
                                            <p:fltVal val="0"/>
                                          </p:val>
                                        </p:tav>
                                        <p:tav tm="100000">
                                          <p:val>
                                            <p:strVal val="#ppt_h"/>
                                          </p:val>
                                        </p:tav>
                                      </p:tavLst>
                                    </p:anim>
                                    <p:animEffect transition="in" filter="fade">
                                      <p:cBhvr>
                                        <p:cTn id="9" dur="500"/>
                                        <p:tgtEl>
                                          <p:spTgt spid="3094"/>
                                        </p:tgtEl>
                                      </p:cBhvr>
                                    </p:animEffect>
                                  </p:childTnLst>
                                </p:cTn>
                              </p:par>
                            </p:childTnLst>
                          </p:cTn>
                        </p:par>
                        <p:par>
                          <p:cTn id="10" fill="hold">
                            <p:stCondLst>
                              <p:cond delay="500"/>
                            </p:stCondLst>
                            <p:childTnLst>
                              <p:par>
                                <p:cTn id="11" presetID="53" presetClass="entr" presetSubtype="0" fill="hold" grpId="0" nodeType="afterEffect">
                                  <p:stCondLst>
                                    <p:cond delay="0"/>
                                  </p:stCondLst>
                                  <p:childTnLst>
                                    <p:set>
                                      <p:cBhvr>
                                        <p:cTn id="12" dur="1" fill="hold">
                                          <p:stCondLst>
                                            <p:cond delay="0"/>
                                          </p:stCondLst>
                                        </p:cTn>
                                        <p:tgtEl>
                                          <p:spTgt spid="64"/>
                                        </p:tgtEl>
                                        <p:attrNameLst>
                                          <p:attrName>style.visibility</p:attrName>
                                        </p:attrNameLst>
                                      </p:cBhvr>
                                      <p:to>
                                        <p:strVal val="visible"/>
                                      </p:to>
                                    </p:set>
                                    <p:anim calcmode="lin" valueType="num">
                                      <p:cBhvr>
                                        <p:cTn id="13" dur="500" fill="hold"/>
                                        <p:tgtEl>
                                          <p:spTgt spid="64"/>
                                        </p:tgtEl>
                                        <p:attrNameLst>
                                          <p:attrName>ppt_w</p:attrName>
                                        </p:attrNameLst>
                                      </p:cBhvr>
                                      <p:tavLst>
                                        <p:tav tm="0">
                                          <p:val>
                                            <p:fltVal val="0"/>
                                          </p:val>
                                        </p:tav>
                                        <p:tav tm="100000">
                                          <p:val>
                                            <p:strVal val="#ppt_w"/>
                                          </p:val>
                                        </p:tav>
                                      </p:tavLst>
                                    </p:anim>
                                    <p:anim calcmode="lin" valueType="num">
                                      <p:cBhvr>
                                        <p:cTn id="14" dur="500" fill="hold"/>
                                        <p:tgtEl>
                                          <p:spTgt spid="64"/>
                                        </p:tgtEl>
                                        <p:attrNameLst>
                                          <p:attrName>ppt_h</p:attrName>
                                        </p:attrNameLst>
                                      </p:cBhvr>
                                      <p:tavLst>
                                        <p:tav tm="0">
                                          <p:val>
                                            <p:fltVal val="0"/>
                                          </p:val>
                                        </p:tav>
                                        <p:tav tm="100000">
                                          <p:val>
                                            <p:strVal val="#ppt_h"/>
                                          </p:val>
                                        </p:tav>
                                      </p:tavLst>
                                    </p:anim>
                                    <p:animEffect transition="in" filter="fade">
                                      <p:cBhvr>
                                        <p:cTn id="15" dur="500"/>
                                        <p:tgtEl>
                                          <p:spTgt spid="64"/>
                                        </p:tgtEl>
                                      </p:cBhvr>
                                    </p:animEffect>
                                  </p:childTnLst>
                                </p:cTn>
                              </p:par>
                              <p:par>
                                <p:cTn id="16" presetID="2" presetClass="entr" presetSubtype="8" accel="50000" decel="50000" fill="hold" nodeType="withEffect">
                                  <p:stCondLst>
                                    <p:cond delay="0"/>
                                  </p:stCondLst>
                                  <p:childTnLst>
                                    <p:set>
                                      <p:cBhvr>
                                        <p:cTn id="17" dur="1" fill="hold">
                                          <p:stCondLst>
                                            <p:cond delay="0"/>
                                          </p:stCondLst>
                                        </p:cTn>
                                        <p:tgtEl>
                                          <p:spTgt spid="60"/>
                                        </p:tgtEl>
                                        <p:attrNameLst>
                                          <p:attrName>style.visibility</p:attrName>
                                        </p:attrNameLst>
                                      </p:cBhvr>
                                      <p:to>
                                        <p:strVal val="visible"/>
                                      </p:to>
                                    </p:set>
                                    <p:anim calcmode="lin" valueType="num">
                                      <p:cBhvr additive="base">
                                        <p:cTn id="18" dur="500" fill="hold"/>
                                        <p:tgtEl>
                                          <p:spTgt spid="60"/>
                                        </p:tgtEl>
                                        <p:attrNameLst>
                                          <p:attrName>ppt_x</p:attrName>
                                        </p:attrNameLst>
                                      </p:cBhvr>
                                      <p:tavLst>
                                        <p:tav tm="0">
                                          <p:val>
                                            <p:strVal val="0-#ppt_w/2"/>
                                          </p:val>
                                        </p:tav>
                                        <p:tav tm="100000">
                                          <p:val>
                                            <p:strVal val="#ppt_x"/>
                                          </p:val>
                                        </p:tav>
                                      </p:tavLst>
                                    </p:anim>
                                    <p:anim calcmode="lin" valueType="num">
                                      <p:cBhvr additive="base">
                                        <p:cTn id="19" dur="500" fill="hold"/>
                                        <p:tgtEl>
                                          <p:spTgt spid="60"/>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53" presetClass="entr" presetSubtype="0" fill="hold" grpId="0" nodeType="afterEffect">
                                  <p:stCondLst>
                                    <p:cond delay="0"/>
                                  </p:stCondLst>
                                  <p:childTnLst>
                                    <p:set>
                                      <p:cBhvr>
                                        <p:cTn id="22" dur="1" fill="hold">
                                          <p:stCondLst>
                                            <p:cond delay="0"/>
                                          </p:stCondLst>
                                        </p:cTn>
                                        <p:tgtEl>
                                          <p:spTgt spid="3096"/>
                                        </p:tgtEl>
                                        <p:attrNameLst>
                                          <p:attrName>style.visibility</p:attrName>
                                        </p:attrNameLst>
                                      </p:cBhvr>
                                      <p:to>
                                        <p:strVal val="visible"/>
                                      </p:to>
                                    </p:set>
                                    <p:anim calcmode="lin" valueType="num">
                                      <p:cBhvr>
                                        <p:cTn id="23" dur="500" fill="hold"/>
                                        <p:tgtEl>
                                          <p:spTgt spid="3096"/>
                                        </p:tgtEl>
                                        <p:attrNameLst>
                                          <p:attrName>ppt_w</p:attrName>
                                        </p:attrNameLst>
                                      </p:cBhvr>
                                      <p:tavLst>
                                        <p:tav tm="0">
                                          <p:val>
                                            <p:fltVal val="0"/>
                                          </p:val>
                                        </p:tav>
                                        <p:tav tm="100000">
                                          <p:val>
                                            <p:strVal val="#ppt_w"/>
                                          </p:val>
                                        </p:tav>
                                      </p:tavLst>
                                    </p:anim>
                                    <p:anim calcmode="lin" valueType="num">
                                      <p:cBhvr>
                                        <p:cTn id="24" dur="500" fill="hold"/>
                                        <p:tgtEl>
                                          <p:spTgt spid="3096"/>
                                        </p:tgtEl>
                                        <p:attrNameLst>
                                          <p:attrName>ppt_h</p:attrName>
                                        </p:attrNameLst>
                                      </p:cBhvr>
                                      <p:tavLst>
                                        <p:tav tm="0">
                                          <p:val>
                                            <p:fltVal val="0"/>
                                          </p:val>
                                        </p:tav>
                                        <p:tav tm="100000">
                                          <p:val>
                                            <p:strVal val="#ppt_h"/>
                                          </p:val>
                                        </p:tav>
                                      </p:tavLst>
                                    </p:anim>
                                    <p:animEffect transition="in" filter="fade">
                                      <p:cBhvr>
                                        <p:cTn id="25" dur="500"/>
                                        <p:tgtEl>
                                          <p:spTgt spid="3096"/>
                                        </p:tgtEl>
                                      </p:cBhvr>
                                    </p:animEffect>
                                  </p:childTnLst>
                                </p:cTn>
                              </p:par>
                            </p:childTnLst>
                          </p:cTn>
                        </p:par>
                        <p:par>
                          <p:cTn id="26" fill="hold">
                            <p:stCondLst>
                              <p:cond delay="1500"/>
                            </p:stCondLst>
                            <p:childTnLst>
                              <p:par>
                                <p:cTn id="27" presetID="53" presetClass="entr" presetSubtype="0" fill="hold" grpId="0" nodeType="afterEffect">
                                  <p:stCondLst>
                                    <p:cond delay="0"/>
                                  </p:stCondLst>
                                  <p:childTnLst>
                                    <p:set>
                                      <p:cBhvr>
                                        <p:cTn id="28" dur="1" fill="hold">
                                          <p:stCondLst>
                                            <p:cond delay="0"/>
                                          </p:stCondLst>
                                        </p:cTn>
                                        <p:tgtEl>
                                          <p:spTgt spid="63"/>
                                        </p:tgtEl>
                                        <p:attrNameLst>
                                          <p:attrName>style.visibility</p:attrName>
                                        </p:attrNameLst>
                                      </p:cBhvr>
                                      <p:to>
                                        <p:strVal val="visible"/>
                                      </p:to>
                                    </p:set>
                                    <p:anim calcmode="lin" valueType="num">
                                      <p:cBhvr>
                                        <p:cTn id="29" dur="500" fill="hold"/>
                                        <p:tgtEl>
                                          <p:spTgt spid="63"/>
                                        </p:tgtEl>
                                        <p:attrNameLst>
                                          <p:attrName>ppt_w</p:attrName>
                                        </p:attrNameLst>
                                      </p:cBhvr>
                                      <p:tavLst>
                                        <p:tav tm="0">
                                          <p:val>
                                            <p:fltVal val="0"/>
                                          </p:val>
                                        </p:tav>
                                        <p:tav tm="100000">
                                          <p:val>
                                            <p:strVal val="#ppt_w"/>
                                          </p:val>
                                        </p:tav>
                                      </p:tavLst>
                                    </p:anim>
                                    <p:anim calcmode="lin" valueType="num">
                                      <p:cBhvr>
                                        <p:cTn id="30" dur="500" fill="hold"/>
                                        <p:tgtEl>
                                          <p:spTgt spid="63"/>
                                        </p:tgtEl>
                                        <p:attrNameLst>
                                          <p:attrName>ppt_h</p:attrName>
                                        </p:attrNameLst>
                                      </p:cBhvr>
                                      <p:tavLst>
                                        <p:tav tm="0">
                                          <p:val>
                                            <p:fltVal val="0"/>
                                          </p:val>
                                        </p:tav>
                                        <p:tav tm="100000">
                                          <p:val>
                                            <p:strVal val="#ppt_h"/>
                                          </p:val>
                                        </p:tav>
                                      </p:tavLst>
                                    </p:anim>
                                    <p:animEffect transition="in" filter="fade">
                                      <p:cBhvr>
                                        <p:cTn id="31" dur="500"/>
                                        <p:tgtEl>
                                          <p:spTgt spid="63"/>
                                        </p:tgtEl>
                                      </p:cBhvr>
                                    </p:animEffect>
                                  </p:childTnLst>
                                </p:cTn>
                              </p:par>
                              <p:par>
                                <p:cTn id="32" presetID="2" presetClass="entr" presetSubtype="8" accel="50000" decel="50000" fill="hold" nodeType="withEffect">
                                  <p:stCondLst>
                                    <p:cond delay="0"/>
                                  </p:stCondLst>
                                  <p:childTnLst>
                                    <p:set>
                                      <p:cBhvr>
                                        <p:cTn id="33" dur="1" fill="hold">
                                          <p:stCondLst>
                                            <p:cond delay="0"/>
                                          </p:stCondLst>
                                        </p:cTn>
                                        <p:tgtEl>
                                          <p:spTgt spid="57"/>
                                        </p:tgtEl>
                                        <p:attrNameLst>
                                          <p:attrName>style.visibility</p:attrName>
                                        </p:attrNameLst>
                                      </p:cBhvr>
                                      <p:to>
                                        <p:strVal val="visible"/>
                                      </p:to>
                                    </p:set>
                                    <p:anim calcmode="lin" valueType="num">
                                      <p:cBhvr additive="base">
                                        <p:cTn id="34" dur="500" fill="hold"/>
                                        <p:tgtEl>
                                          <p:spTgt spid="57"/>
                                        </p:tgtEl>
                                        <p:attrNameLst>
                                          <p:attrName>ppt_x</p:attrName>
                                        </p:attrNameLst>
                                      </p:cBhvr>
                                      <p:tavLst>
                                        <p:tav tm="0">
                                          <p:val>
                                            <p:strVal val="0-#ppt_w/2"/>
                                          </p:val>
                                        </p:tav>
                                        <p:tav tm="100000">
                                          <p:val>
                                            <p:strVal val="#ppt_x"/>
                                          </p:val>
                                        </p:tav>
                                      </p:tavLst>
                                    </p:anim>
                                    <p:anim calcmode="lin" valueType="num">
                                      <p:cBhvr additive="base">
                                        <p:cTn id="35" dur="500" fill="hold"/>
                                        <p:tgtEl>
                                          <p:spTgt spid="57"/>
                                        </p:tgtEl>
                                        <p:attrNameLst>
                                          <p:attrName>ppt_y</p:attrName>
                                        </p:attrNameLst>
                                      </p:cBhvr>
                                      <p:tavLst>
                                        <p:tav tm="0">
                                          <p:val>
                                            <p:strVal val="#ppt_y"/>
                                          </p:val>
                                        </p:tav>
                                        <p:tav tm="100000">
                                          <p:val>
                                            <p:strVal val="#ppt_y"/>
                                          </p:val>
                                        </p:tav>
                                      </p:tavLst>
                                    </p:anim>
                                  </p:childTnLst>
                                </p:cTn>
                              </p:par>
                            </p:childTnLst>
                          </p:cTn>
                        </p:par>
                        <p:par>
                          <p:cTn id="36" fill="hold">
                            <p:stCondLst>
                              <p:cond delay="2000"/>
                            </p:stCondLst>
                            <p:childTnLst>
                              <p:par>
                                <p:cTn id="37" presetID="53" presetClass="entr" presetSubtype="0" fill="hold" grpId="0" nodeType="afterEffect">
                                  <p:stCondLst>
                                    <p:cond delay="0"/>
                                  </p:stCondLst>
                                  <p:childTnLst>
                                    <p:set>
                                      <p:cBhvr>
                                        <p:cTn id="38" dur="1" fill="hold">
                                          <p:stCondLst>
                                            <p:cond delay="0"/>
                                          </p:stCondLst>
                                        </p:cTn>
                                        <p:tgtEl>
                                          <p:spTgt spid="3097"/>
                                        </p:tgtEl>
                                        <p:attrNameLst>
                                          <p:attrName>style.visibility</p:attrName>
                                        </p:attrNameLst>
                                      </p:cBhvr>
                                      <p:to>
                                        <p:strVal val="visible"/>
                                      </p:to>
                                    </p:set>
                                    <p:anim calcmode="lin" valueType="num">
                                      <p:cBhvr>
                                        <p:cTn id="39" dur="500" fill="hold"/>
                                        <p:tgtEl>
                                          <p:spTgt spid="3097"/>
                                        </p:tgtEl>
                                        <p:attrNameLst>
                                          <p:attrName>ppt_w</p:attrName>
                                        </p:attrNameLst>
                                      </p:cBhvr>
                                      <p:tavLst>
                                        <p:tav tm="0">
                                          <p:val>
                                            <p:fltVal val="0"/>
                                          </p:val>
                                        </p:tav>
                                        <p:tav tm="100000">
                                          <p:val>
                                            <p:strVal val="#ppt_w"/>
                                          </p:val>
                                        </p:tav>
                                      </p:tavLst>
                                    </p:anim>
                                    <p:anim calcmode="lin" valueType="num">
                                      <p:cBhvr>
                                        <p:cTn id="40" dur="500" fill="hold"/>
                                        <p:tgtEl>
                                          <p:spTgt spid="3097"/>
                                        </p:tgtEl>
                                        <p:attrNameLst>
                                          <p:attrName>ppt_h</p:attrName>
                                        </p:attrNameLst>
                                      </p:cBhvr>
                                      <p:tavLst>
                                        <p:tav tm="0">
                                          <p:val>
                                            <p:fltVal val="0"/>
                                          </p:val>
                                        </p:tav>
                                        <p:tav tm="100000">
                                          <p:val>
                                            <p:strVal val="#ppt_h"/>
                                          </p:val>
                                        </p:tav>
                                      </p:tavLst>
                                    </p:anim>
                                    <p:animEffect transition="in" filter="fade">
                                      <p:cBhvr>
                                        <p:cTn id="41" dur="500"/>
                                        <p:tgtEl>
                                          <p:spTgt spid="3097"/>
                                        </p:tgtEl>
                                      </p:cBhvr>
                                    </p:animEffect>
                                  </p:childTnLst>
                                </p:cTn>
                              </p:par>
                            </p:childTnLst>
                          </p:cTn>
                        </p:par>
                        <p:par>
                          <p:cTn id="42" fill="hold">
                            <p:stCondLst>
                              <p:cond delay="2500"/>
                            </p:stCondLst>
                            <p:childTnLst>
                              <p:par>
                                <p:cTn id="43" presetID="53" presetClass="entr" presetSubtype="0" fill="hold" grpId="0" nodeType="afterEffect">
                                  <p:stCondLst>
                                    <p:cond delay="0"/>
                                  </p:stCondLst>
                                  <p:childTnLst>
                                    <p:set>
                                      <p:cBhvr>
                                        <p:cTn id="44" dur="1" fill="hold">
                                          <p:stCondLst>
                                            <p:cond delay="0"/>
                                          </p:stCondLst>
                                        </p:cTn>
                                        <p:tgtEl>
                                          <p:spTgt spid="65"/>
                                        </p:tgtEl>
                                        <p:attrNameLst>
                                          <p:attrName>style.visibility</p:attrName>
                                        </p:attrNameLst>
                                      </p:cBhvr>
                                      <p:to>
                                        <p:strVal val="visible"/>
                                      </p:to>
                                    </p:set>
                                    <p:anim calcmode="lin" valueType="num">
                                      <p:cBhvr>
                                        <p:cTn id="45" dur="500" fill="hold"/>
                                        <p:tgtEl>
                                          <p:spTgt spid="65"/>
                                        </p:tgtEl>
                                        <p:attrNameLst>
                                          <p:attrName>ppt_w</p:attrName>
                                        </p:attrNameLst>
                                      </p:cBhvr>
                                      <p:tavLst>
                                        <p:tav tm="0">
                                          <p:val>
                                            <p:fltVal val="0"/>
                                          </p:val>
                                        </p:tav>
                                        <p:tav tm="100000">
                                          <p:val>
                                            <p:strVal val="#ppt_w"/>
                                          </p:val>
                                        </p:tav>
                                      </p:tavLst>
                                    </p:anim>
                                    <p:anim calcmode="lin" valueType="num">
                                      <p:cBhvr>
                                        <p:cTn id="46" dur="500" fill="hold"/>
                                        <p:tgtEl>
                                          <p:spTgt spid="65"/>
                                        </p:tgtEl>
                                        <p:attrNameLst>
                                          <p:attrName>ppt_h</p:attrName>
                                        </p:attrNameLst>
                                      </p:cBhvr>
                                      <p:tavLst>
                                        <p:tav tm="0">
                                          <p:val>
                                            <p:fltVal val="0"/>
                                          </p:val>
                                        </p:tav>
                                        <p:tav tm="100000">
                                          <p:val>
                                            <p:strVal val="#ppt_h"/>
                                          </p:val>
                                        </p:tav>
                                      </p:tavLst>
                                    </p:anim>
                                    <p:animEffect transition="in" filter="fade">
                                      <p:cBhvr>
                                        <p:cTn id="47" dur="500"/>
                                        <p:tgtEl>
                                          <p:spTgt spid="65"/>
                                        </p:tgtEl>
                                      </p:cBhvr>
                                    </p:animEffect>
                                  </p:childTnLst>
                                </p:cTn>
                              </p:par>
                              <p:par>
                                <p:cTn id="48" presetID="2" presetClass="entr" presetSubtype="2" accel="50000" decel="50000" fill="hold" nodeType="withEffect">
                                  <p:stCondLst>
                                    <p:cond delay="0"/>
                                  </p:stCondLst>
                                  <p:childTnLst>
                                    <p:set>
                                      <p:cBhvr>
                                        <p:cTn id="49" dur="1" fill="hold">
                                          <p:stCondLst>
                                            <p:cond delay="0"/>
                                          </p:stCondLst>
                                        </p:cTn>
                                        <p:tgtEl>
                                          <p:spTgt spid="54"/>
                                        </p:tgtEl>
                                        <p:attrNameLst>
                                          <p:attrName>style.visibility</p:attrName>
                                        </p:attrNameLst>
                                      </p:cBhvr>
                                      <p:to>
                                        <p:strVal val="visible"/>
                                      </p:to>
                                    </p:set>
                                    <p:anim calcmode="lin" valueType="num">
                                      <p:cBhvr additive="base">
                                        <p:cTn id="50" dur="500" fill="hold"/>
                                        <p:tgtEl>
                                          <p:spTgt spid="54"/>
                                        </p:tgtEl>
                                        <p:attrNameLst>
                                          <p:attrName>ppt_x</p:attrName>
                                        </p:attrNameLst>
                                      </p:cBhvr>
                                      <p:tavLst>
                                        <p:tav tm="0">
                                          <p:val>
                                            <p:strVal val="1+#ppt_w/2"/>
                                          </p:val>
                                        </p:tav>
                                        <p:tav tm="100000">
                                          <p:val>
                                            <p:strVal val="#ppt_x"/>
                                          </p:val>
                                        </p:tav>
                                      </p:tavLst>
                                    </p:anim>
                                    <p:anim calcmode="lin" valueType="num">
                                      <p:cBhvr additive="base">
                                        <p:cTn id="51" dur="500" fill="hold"/>
                                        <p:tgtEl>
                                          <p:spTgt spid="54"/>
                                        </p:tgtEl>
                                        <p:attrNameLst>
                                          <p:attrName>ppt_y</p:attrName>
                                        </p:attrNameLst>
                                      </p:cBhvr>
                                      <p:tavLst>
                                        <p:tav tm="0">
                                          <p:val>
                                            <p:strVal val="#ppt_y"/>
                                          </p:val>
                                        </p:tav>
                                        <p:tav tm="100000">
                                          <p:val>
                                            <p:strVal val="#ppt_y"/>
                                          </p:val>
                                        </p:tav>
                                      </p:tavLst>
                                    </p:anim>
                                  </p:childTnLst>
                                </p:cTn>
                              </p:par>
                            </p:childTnLst>
                          </p:cTn>
                        </p:par>
                        <p:par>
                          <p:cTn id="52" fill="hold">
                            <p:stCondLst>
                              <p:cond delay="3000"/>
                            </p:stCondLst>
                            <p:childTnLst>
                              <p:par>
                                <p:cTn id="53" presetID="53" presetClass="entr" presetSubtype="0" fill="hold" grpId="0" nodeType="afterEffect">
                                  <p:stCondLst>
                                    <p:cond delay="0"/>
                                  </p:stCondLst>
                                  <p:childTnLst>
                                    <p:set>
                                      <p:cBhvr>
                                        <p:cTn id="54" dur="1" fill="hold">
                                          <p:stCondLst>
                                            <p:cond delay="0"/>
                                          </p:stCondLst>
                                        </p:cTn>
                                        <p:tgtEl>
                                          <p:spTgt spid="3098"/>
                                        </p:tgtEl>
                                        <p:attrNameLst>
                                          <p:attrName>style.visibility</p:attrName>
                                        </p:attrNameLst>
                                      </p:cBhvr>
                                      <p:to>
                                        <p:strVal val="visible"/>
                                      </p:to>
                                    </p:set>
                                    <p:anim calcmode="lin" valueType="num">
                                      <p:cBhvr>
                                        <p:cTn id="55" dur="500" fill="hold"/>
                                        <p:tgtEl>
                                          <p:spTgt spid="3098"/>
                                        </p:tgtEl>
                                        <p:attrNameLst>
                                          <p:attrName>ppt_w</p:attrName>
                                        </p:attrNameLst>
                                      </p:cBhvr>
                                      <p:tavLst>
                                        <p:tav tm="0">
                                          <p:val>
                                            <p:fltVal val="0"/>
                                          </p:val>
                                        </p:tav>
                                        <p:tav tm="100000">
                                          <p:val>
                                            <p:strVal val="#ppt_w"/>
                                          </p:val>
                                        </p:tav>
                                      </p:tavLst>
                                    </p:anim>
                                    <p:anim calcmode="lin" valueType="num">
                                      <p:cBhvr>
                                        <p:cTn id="56" dur="500" fill="hold"/>
                                        <p:tgtEl>
                                          <p:spTgt spid="3098"/>
                                        </p:tgtEl>
                                        <p:attrNameLst>
                                          <p:attrName>ppt_h</p:attrName>
                                        </p:attrNameLst>
                                      </p:cBhvr>
                                      <p:tavLst>
                                        <p:tav tm="0">
                                          <p:val>
                                            <p:fltVal val="0"/>
                                          </p:val>
                                        </p:tav>
                                        <p:tav tm="100000">
                                          <p:val>
                                            <p:strVal val="#ppt_h"/>
                                          </p:val>
                                        </p:tav>
                                      </p:tavLst>
                                    </p:anim>
                                    <p:animEffect transition="in" filter="fade">
                                      <p:cBhvr>
                                        <p:cTn id="57" dur="500"/>
                                        <p:tgtEl>
                                          <p:spTgt spid="3098"/>
                                        </p:tgtEl>
                                      </p:cBhvr>
                                    </p:animEffect>
                                  </p:childTnLst>
                                </p:cTn>
                              </p:par>
                            </p:childTnLst>
                          </p:cTn>
                        </p:par>
                        <p:par>
                          <p:cTn id="58" fill="hold">
                            <p:stCondLst>
                              <p:cond delay="3500"/>
                            </p:stCondLst>
                            <p:childTnLst>
                              <p:par>
                                <p:cTn id="59" presetID="53" presetClass="entr" presetSubtype="0" fill="hold" grpId="0" nodeType="afterEffect">
                                  <p:stCondLst>
                                    <p:cond delay="0"/>
                                  </p:stCondLst>
                                  <p:childTnLst>
                                    <p:set>
                                      <p:cBhvr>
                                        <p:cTn id="60" dur="1" fill="hold">
                                          <p:stCondLst>
                                            <p:cond delay="0"/>
                                          </p:stCondLst>
                                        </p:cTn>
                                        <p:tgtEl>
                                          <p:spTgt spid="66"/>
                                        </p:tgtEl>
                                        <p:attrNameLst>
                                          <p:attrName>style.visibility</p:attrName>
                                        </p:attrNameLst>
                                      </p:cBhvr>
                                      <p:to>
                                        <p:strVal val="visible"/>
                                      </p:to>
                                    </p:set>
                                    <p:anim calcmode="lin" valueType="num">
                                      <p:cBhvr>
                                        <p:cTn id="61" dur="500" fill="hold"/>
                                        <p:tgtEl>
                                          <p:spTgt spid="66"/>
                                        </p:tgtEl>
                                        <p:attrNameLst>
                                          <p:attrName>ppt_w</p:attrName>
                                        </p:attrNameLst>
                                      </p:cBhvr>
                                      <p:tavLst>
                                        <p:tav tm="0">
                                          <p:val>
                                            <p:fltVal val="0"/>
                                          </p:val>
                                        </p:tav>
                                        <p:tav tm="100000">
                                          <p:val>
                                            <p:strVal val="#ppt_w"/>
                                          </p:val>
                                        </p:tav>
                                      </p:tavLst>
                                    </p:anim>
                                    <p:anim calcmode="lin" valueType="num">
                                      <p:cBhvr>
                                        <p:cTn id="62" dur="500" fill="hold"/>
                                        <p:tgtEl>
                                          <p:spTgt spid="66"/>
                                        </p:tgtEl>
                                        <p:attrNameLst>
                                          <p:attrName>ppt_h</p:attrName>
                                        </p:attrNameLst>
                                      </p:cBhvr>
                                      <p:tavLst>
                                        <p:tav tm="0">
                                          <p:val>
                                            <p:fltVal val="0"/>
                                          </p:val>
                                        </p:tav>
                                        <p:tav tm="100000">
                                          <p:val>
                                            <p:strVal val="#ppt_h"/>
                                          </p:val>
                                        </p:tav>
                                      </p:tavLst>
                                    </p:anim>
                                    <p:animEffect transition="in" filter="fade">
                                      <p:cBhvr>
                                        <p:cTn id="63" dur="500"/>
                                        <p:tgtEl>
                                          <p:spTgt spid="66"/>
                                        </p:tgtEl>
                                      </p:cBhvr>
                                    </p:animEffect>
                                  </p:childTnLst>
                                </p:cTn>
                              </p:par>
                              <p:par>
                                <p:cTn id="64" presetID="2" presetClass="entr" presetSubtype="2" accel="50000" decel="50000" fill="hold" nodeType="withEffect">
                                  <p:stCondLst>
                                    <p:cond delay="0"/>
                                  </p:stCondLst>
                                  <p:childTnLst>
                                    <p:set>
                                      <p:cBhvr>
                                        <p:cTn id="65" dur="1" fill="hold">
                                          <p:stCondLst>
                                            <p:cond delay="0"/>
                                          </p:stCondLst>
                                        </p:cTn>
                                        <p:tgtEl>
                                          <p:spTgt spid="51"/>
                                        </p:tgtEl>
                                        <p:attrNameLst>
                                          <p:attrName>style.visibility</p:attrName>
                                        </p:attrNameLst>
                                      </p:cBhvr>
                                      <p:to>
                                        <p:strVal val="visible"/>
                                      </p:to>
                                    </p:set>
                                    <p:anim calcmode="lin" valueType="num">
                                      <p:cBhvr additive="base">
                                        <p:cTn id="66" dur="500" fill="hold"/>
                                        <p:tgtEl>
                                          <p:spTgt spid="51"/>
                                        </p:tgtEl>
                                        <p:attrNameLst>
                                          <p:attrName>ppt_x</p:attrName>
                                        </p:attrNameLst>
                                      </p:cBhvr>
                                      <p:tavLst>
                                        <p:tav tm="0">
                                          <p:val>
                                            <p:strVal val="1+#ppt_w/2"/>
                                          </p:val>
                                        </p:tav>
                                        <p:tav tm="100000">
                                          <p:val>
                                            <p:strVal val="#ppt_x"/>
                                          </p:val>
                                        </p:tav>
                                      </p:tavLst>
                                    </p:anim>
                                    <p:anim calcmode="lin" valueType="num">
                                      <p:cBhvr additive="base">
                                        <p:cTn id="67" dur="500" fill="hold"/>
                                        <p:tgtEl>
                                          <p:spTgt spid="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94" grpId="0" animBg="1"/>
      <p:bldP spid="3096" grpId="0" animBg="1"/>
      <p:bldP spid="3097" grpId="0" animBg="1"/>
      <p:bldP spid="3098" grpId="0" animBg="1"/>
      <p:bldP spid="63" grpId="0" animBg="1"/>
      <p:bldP spid="64" grpId="0" animBg="1"/>
      <p:bldP spid="65" grpId="0" animBg="1"/>
      <p:bldP spid="6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19"/>
          <p:cNvSpPr>
            <a:spLocks/>
          </p:cNvSpPr>
          <p:nvPr/>
        </p:nvSpPr>
        <p:spPr bwMode="auto">
          <a:xfrm>
            <a:off x="3046809" y="1296878"/>
            <a:ext cx="1886114" cy="1547418"/>
          </a:xfrm>
          <a:custGeom>
            <a:avLst/>
            <a:gdLst/>
            <a:ahLst/>
            <a:cxnLst>
              <a:cxn ang="0">
                <a:pos x="313" y="0"/>
              </a:cxn>
              <a:cxn ang="0">
                <a:pos x="313" y="73"/>
              </a:cxn>
              <a:cxn ang="0">
                <a:pos x="316" y="69"/>
              </a:cxn>
              <a:cxn ang="0">
                <a:pos x="346" y="57"/>
              </a:cxn>
              <a:cxn ang="0">
                <a:pos x="376" y="69"/>
              </a:cxn>
              <a:cxn ang="0">
                <a:pos x="389" y="99"/>
              </a:cxn>
              <a:cxn ang="0">
                <a:pos x="376" y="129"/>
              </a:cxn>
              <a:cxn ang="0">
                <a:pos x="346" y="142"/>
              </a:cxn>
              <a:cxn ang="0">
                <a:pos x="316" y="129"/>
              </a:cxn>
              <a:cxn ang="0">
                <a:pos x="313" y="126"/>
              </a:cxn>
              <a:cxn ang="0">
                <a:pos x="313" y="175"/>
              </a:cxn>
              <a:cxn ang="0">
                <a:pos x="216" y="216"/>
              </a:cxn>
              <a:cxn ang="0">
                <a:pos x="176" y="315"/>
              </a:cxn>
              <a:cxn ang="0">
                <a:pos x="176" y="319"/>
              </a:cxn>
              <a:cxn ang="0">
                <a:pos x="123" y="319"/>
              </a:cxn>
              <a:cxn ang="0">
                <a:pos x="128" y="315"/>
              </a:cxn>
              <a:cxn ang="0">
                <a:pos x="140" y="285"/>
              </a:cxn>
              <a:cxn ang="0">
                <a:pos x="128" y="254"/>
              </a:cxn>
              <a:cxn ang="0">
                <a:pos x="98" y="242"/>
              </a:cxn>
              <a:cxn ang="0">
                <a:pos x="68" y="254"/>
              </a:cxn>
              <a:cxn ang="0">
                <a:pos x="55" y="285"/>
              </a:cxn>
              <a:cxn ang="0">
                <a:pos x="68" y="315"/>
              </a:cxn>
              <a:cxn ang="0">
                <a:pos x="72" y="319"/>
              </a:cxn>
              <a:cxn ang="0">
                <a:pos x="0" y="319"/>
              </a:cxn>
              <a:cxn ang="0">
                <a:pos x="0" y="315"/>
              </a:cxn>
              <a:cxn ang="0">
                <a:pos x="92" y="92"/>
              </a:cxn>
              <a:cxn ang="0">
                <a:pos x="279" y="2"/>
              </a:cxn>
              <a:cxn ang="0">
                <a:pos x="313" y="0"/>
              </a:cxn>
            </a:cxnLst>
            <a:rect l="0" t="0" r="r" b="b"/>
            <a:pathLst>
              <a:path w="389" h="319">
                <a:moveTo>
                  <a:pt x="313" y="0"/>
                </a:moveTo>
                <a:cubicBezTo>
                  <a:pt x="313" y="73"/>
                  <a:pt x="313" y="73"/>
                  <a:pt x="313" y="73"/>
                </a:cubicBezTo>
                <a:cubicBezTo>
                  <a:pt x="314" y="71"/>
                  <a:pt x="315" y="70"/>
                  <a:pt x="316" y="69"/>
                </a:cubicBezTo>
                <a:cubicBezTo>
                  <a:pt x="324" y="61"/>
                  <a:pt x="334" y="57"/>
                  <a:pt x="346" y="57"/>
                </a:cubicBezTo>
                <a:cubicBezTo>
                  <a:pt x="358" y="57"/>
                  <a:pt x="368" y="61"/>
                  <a:pt x="376" y="69"/>
                </a:cubicBezTo>
                <a:cubicBezTo>
                  <a:pt x="384" y="78"/>
                  <a:pt x="389" y="88"/>
                  <a:pt x="389" y="99"/>
                </a:cubicBezTo>
                <a:cubicBezTo>
                  <a:pt x="389" y="111"/>
                  <a:pt x="384" y="121"/>
                  <a:pt x="376" y="129"/>
                </a:cubicBezTo>
                <a:cubicBezTo>
                  <a:pt x="368" y="138"/>
                  <a:pt x="358" y="142"/>
                  <a:pt x="346" y="142"/>
                </a:cubicBezTo>
                <a:cubicBezTo>
                  <a:pt x="334" y="142"/>
                  <a:pt x="324" y="138"/>
                  <a:pt x="316" y="129"/>
                </a:cubicBezTo>
                <a:cubicBezTo>
                  <a:pt x="315" y="128"/>
                  <a:pt x="314" y="127"/>
                  <a:pt x="313" y="126"/>
                </a:cubicBezTo>
                <a:cubicBezTo>
                  <a:pt x="313" y="175"/>
                  <a:pt x="313" y="175"/>
                  <a:pt x="313" y="175"/>
                </a:cubicBezTo>
                <a:cubicBezTo>
                  <a:pt x="275" y="176"/>
                  <a:pt x="243" y="189"/>
                  <a:pt x="216" y="216"/>
                </a:cubicBezTo>
                <a:cubicBezTo>
                  <a:pt x="189" y="243"/>
                  <a:pt x="176" y="276"/>
                  <a:pt x="176" y="315"/>
                </a:cubicBezTo>
                <a:cubicBezTo>
                  <a:pt x="176" y="316"/>
                  <a:pt x="176" y="317"/>
                  <a:pt x="176" y="319"/>
                </a:cubicBezTo>
                <a:cubicBezTo>
                  <a:pt x="123" y="319"/>
                  <a:pt x="123" y="319"/>
                  <a:pt x="123" y="319"/>
                </a:cubicBezTo>
                <a:cubicBezTo>
                  <a:pt x="125" y="317"/>
                  <a:pt x="126" y="316"/>
                  <a:pt x="128" y="315"/>
                </a:cubicBezTo>
                <a:cubicBezTo>
                  <a:pt x="136" y="306"/>
                  <a:pt x="140" y="296"/>
                  <a:pt x="140" y="285"/>
                </a:cubicBezTo>
                <a:cubicBezTo>
                  <a:pt x="140" y="273"/>
                  <a:pt x="136" y="263"/>
                  <a:pt x="128" y="254"/>
                </a:cubicBezTo>
                <a:cubicBezTo>
                  <a:pt x="119" y="246"/>
                  <a:pt x="109" y="242"/>
                  <a:pt x="98" y="242"/>
                </a:cubicBezTo>
                <a:cubicBezTo>
                  <a:pt x="86" y="242"/>
                  <a:pt x="76" y="246"/>
                  <a:pt x="68" y="254"/>
                </a:cubicBezTo>
                <a:cubicBezTo>
                  <a:pt x="59" y="263"/>
                  <a:pt x="55" y="273"/>
                  <a:pt x="55" y="285"/>
                </a:cubicBezTo>
                <a:cubicBezTo>
                  <a:pt x="55" y="296"/>
                  <a:pt x="59" y="306"/>
                  <a:pt x="68" y="315"/>
                </a:cubicBezTo>
                <a:cubicBezTo>
                  <a:pt x="69" y="316"/>
                  <a:pt x="71" y="317"/>
                  <a:pt x="72" y="319"/>
                </a:cubicBezTo>
                <a:cubicBezTo>
                  <a:pt x="0" y="319"/>
                  <a:pt x="0" y="319"/>
                  <a:pt x="0" y="319"/>
                </a:cubicBezTo>
                <a:cubicBezTo>
                  <a:pt x="0" y="317"/>
                  <a:pt x="0" y="316"/>
                  <a:pt x="0" y="315"/>
                </a:cubicBezTo>
                <a:cubicBezTo>
                  <a:pt x="0" y="228"/>
                  <a:pt x="31" y="154"/>
                  <a:pt x="92" y="92"/>
                </a:cubicBezTo>
                <a:cubicBezTo>
                  <a:pt x="145" y="40"/>
                  <a:pt x="207" y="10"/>
                  <a:pt x="279" y="2"/>
                </a:cubicBezTo>
                <a:cubicBezTo>
                  <a:pt x="290" y="1"/>
                  <a:pt x="301" y="0"/>
                  <a:pt x="313" y="0"/>
                </a:cubicBezTo>
                <a:close/>
              </a:path>
            </a:pathLst>
          </a:custGeom>
          <a:solidFill>
            <a:schemeClr val="accent2"/>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0"/>
          <p:cNvSpPr>
            <a:spLocks/>
          </p:cNvSpPr>
          <p:nvPr/>
        </p:nvSpPr>
        <p:spPr bwMode="auto">
          <a:xfrm>
            <a:off x="4564590" y="1296878"/>
            <a:ext cx="1532600" cy="1911516"/>
          </a:xfrm>
          <a:custGeom>
            <a:avLst/>
            <a:gdLst/>
            <a:ahLst/>
            <a:cxnLst>
              <a:cxn ang="0">
                <a:pos x="316" y="319"/>
              </a:cxn>
              <a:cxn ang="0">
                <a:pos x="246" y="319"/>
              </a:cxn>
              <a:cxn ang="0">
                <a:pos x="249" y="322"/>
              </a:cxn>
              <a:cxn ang="0">
                <a:pos x="262" y="352"/>
              </a:cxn>
              <a:cxn ang="0">
                <a:pos x="249" y="382"/>
              </a:cxn>
              <a:cxn ang="0">
                <a:pos x="219" y="394"/>
              </a:cxn>
              <a:cxn ang="0">
                <a:pos x="189" y="382"/>
              </a:cxn>
              <a:cxn ang="0">
                <a:pos x="177" y="352"/>
              </a:cxn>
              <a:cxn ang="0">
                <a:pos x="189" y="322"/>
              </a:cxn>
              <a:cxn ang="0">
                <a:pos x="193" y="319"/>
              </a:cxn>
              <a:cxn ang="0">
                <a:pos x="141" y="319"/>
              </a:cxn>
              <a:cxn ang="0">
                <a:pos x="141" y="315"/>
              </a:cxn>
              <a:cxn ang="0">
                <a:pos x="100" y="216"/>
              </a:cxn>
              <a:cxn ang="0">
                <a:pos x="2" y="175"/>
              </a:cxn>
              <a:cxn ang="0">
                <a:pos x="0" y="175"/>
              </a:cxn>
              <a:cxn ang="0">
                <a:pos x="0" y="126"/>
              </a:cxn>
              <a:cxn ang="0">
                <a:pos x="3" y="129"/>
              </a:cxn>
              <a:cxn ang="0">
                <a:pos x="33" y="142"/>
              </a:cxn>
              <a:cxn ang="0">
                <a:pos x="63" y="129"/>
              </a:cxn>
              <a:cxn ang="0">
                <a:pos x="76" y="99"/>
              </a:cxn>
              <a:cxn ang="0">
                <a:pos x="63" y="69"/>
              </a:cxn>
              <a:cxn ang="0">
                <a:pos x="33" y="57"/>
              </a:cxn>
              <a:cxn ang="0">
                <a:pos x="3" y="69"/>
              </a:cxn>
              <a:cxn ang="0">
                <a:pos x="0" y="73"/>
              </a:cxn>
              <a:cxn ang="0">
                <a:pos x="0" y="0"/>
              </a:cxn>
              <a:cxn ang="0">
                <a:pos x="2" y="0"/>
              </a:cxn>
              <a:cxn ang="0">
                <a:pos x="38" y="2"/>
              </a:cxn>
              <a:cxn ang="0">
                <a:pos x="224" y="92"/>
              </a:cxn>
              <a:cxn ang="0">
                <a:pos x="316" y="315"/>
              </a:cxn>
              <a:cxn ang="0">
                <a:pos x="316" y="319"/>
              </a:cxn>
            </a:cxnLst>
            <a:rect l="0" t="0" r="r" b="b"/>
            <a:pathLst>
              <a:path w="316" h="394">
                <a:moveTo>
                  <a:pt x="316" y="319"/>
                </a:moveTo>
                <a:cubicBezTo>
                  <a:pt x="246" y="319"/>
                  <a:pt x="246" y="319"/>
                  <a:pt x="246" y="319"/>
                </a:cubicBezTo>
                <a:cubicBezTo>
                  <a:pt x="247" y="320"/>
                  <a:pt x="248" y="321"/>
                  <a:pt x="249" y="322"/>
                </a:cubicBezTo>
                <a:cubicBezTo>
                  <a:pt x="258" y="330"/>
                  <a:pt x="262" y="340"/>
                  <a:pt x="262" y="352"/>
                </a:cubicBezTo>
                <a:cubicBezTo>
                  <a:pt x="262" y="364"/>
                  <a:pt x="258" y="374"/>
                  <a:pt x="249" y="382"/>
                </a:cubicBezTo>
                <a:cubicBezTo>
                  <a:pt x="241" y="390"/>
                  <a:pt x="231" y="394"/>
                  <a:pt x="219" y="394"/>
                </a:cubicBezTo>
                <a:cubicBezTo>
                  <a:pt x="208" y="394"/>
                  <a:pt x="198" y="390"/>
                  <a:pt x="189" y="382"/>
                </a:cubicBezTo>
                <a:cubicBezTo>
                  <a:pt x="181" y="374"/>
                  <a:pt x="177" y="364"/>
                  <a:pt x="177" y="352"/>
                </a:cubicBezTo>
                <a:cubicBezTo>
                  <a:pt x="177" y="340"/>
                  <a:pt x="181" y="330"/>
                  <a:pt x="189" y="322"/>
                </a:cubicBezTo>
                <a:cubicBezTo>
                  <a:pt x="190" y="321"/>
                  <a:pt x="191" y="320"/>
                  <a:pt x="193" y="319"/>
                </a:cubicBezTo>
                <a:cubicBezTo>
                  <a:pt x="141" y="319"/>
                  <a:pt x="141" y="319"/>
                  <a:pt x="141" y="319"/>
                </a:cubicBezTo>
                <a:cubicBezTo>
                  <a:pt x="141" y="317"/>
                  <a:pt x="141" y="316"/>
                  <a:pt x="141" y="315"/>
                </a:cubicBezTo>
                <a:cubicBezTo>
                  <a:pt x="141" y="276"/>
                  <a:pt x="127" y="243"/>
                  <a:pt x="100" y="216"/>
                </a:cubicBezTo>
                <a:cubicBezTo>
                  <a:pt x="73" y="189"/>
                  <a:pt x="40" y="175"/>
                  <a:pt x="2" y="175"/>
                </a:cubicBezTo>
                <a:cubicBezTo>
                  <a:pt x="1" y="175"/>
                  <a:pt x="1" y="175"/>
                  <a:pt x="0" y="175"/>
                </a:cubicBezTo>
                <a:cubicBezTo>
                  <a:pt x="0" y="126"/>
                  <a:pt x="0" y="126"/>
                  <a:pt x="0" y="126"/>
                </a:cubicBezTo>
                <a:cubicBezTo>
                  <a:pt x="1" y="127"/>
                  <a:pt x="2" y="128"/>
                  <a:pt x="3" y="129"/>
                </a:cubicBezTo>
                <a:cubicBezTo>
                  <a:pt x="11" y="138"/>
                  <a:pt x="21" y="142"/>
                  <a:pt x="33" y="142"/>
                </a:cubicBezTo>
                <a:cubicBezTo>
                  <a:pt x="45" y="142"/>
                  <a:pt x="55" y="138"/>
                  <a:pt x="63" y="129"/>
                </a:cubicBezTo>
                <a:cubicBezTo>
                  <a:pt x="71" y="121"/>
                  <a:pt x="76" y="111"/>
                  <a:pt x="76" y="99"/>
                </a:cubicBezTo>
                <a:cubicBezTo>
                  <a:pt x="76" y="88"/>
                  <a:pt x="71" y="78"/>
                  <a:pt x="63" y="69"/>
                </a:cubicBezTo>
                <a:cubicBezTo>
                  <a:pt x="55" y="61"/>
                  <a:pt x="45" y="57"/>
                  <a:pt x="33" y="57"/>
                </a:cubicBezTo>
                <a:cubicBezTo>
                  <a:pt x="21" y="57"/>
                  <a:pt x="11" y="61"/>
                  <a:pt x="3" y="69"/>
                </a:cubicBezTo>
                <a:cubicBezTo>
                  <a:pt x="2" y="70"/>
                  <a:pt x="1" y="71"/>
                  <a:pt x="0" y="73"/>
                </a:cubicBezTo>
                <a:cubicBezTo>
                  <a:pt x="0" y="0"/>
                  <a:pt x="0" y="0"/>
                  <a:pt x="0" y="0"/>
                </a:cubicBezTo>
                <a:cubicBezTo>
                  <a:pt x="1" y="0"/>
                  <a:pt x="1" y="0"/>
                  <a:pt x="2" y="0"/>
                </a:cubicBezTo>
                <a:cubicBezTo>
                  <a:pt x="14" y="0"/>
                  <a:pt x="26" y="1"/>
                  <a:pt x="38" y="2"/>
                </a:cubicBezTo>
                <a:cubicBezTo>
                  <a:pt x="109" y="10"/>
                  <a:pt x="171" y="40"/>
                  <a:pt x="224" y="92"/>
                </a:cubicBezTo>
                <a:cubicBezTo>
                  <a:pt x="285" y="154"/>
                  <a:pt x="316" y="228"/>
                  <a:pt x="316" y="315"/>
                </a:cubicBezTo>
                <a:cubicBezTo>
                  <a:pt x="316" y="316"/>
                  <a:pt x="316" y="317"/>
                  <a:pt x="316" y="319"/>
                </a:cubicBezTo>
                <a:close/>
              </a:path>
            </a:pathLst>
          </a:custGeom>
          <a:solidFill>
            <a:schemeClr val="accent3"/>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1"/>
          <p:cNvSpPr>
            <a:spLocks/>
          </p:cNvSpPr>
          <p:nvPr/>
        </p:nvSpPr>
        <p:spPr bwMode="auto">
          <a:xfrm>
            <a:off x="4215310" y="2844295"/>
            <a:ext cx="1881881" cy="1505081"/>
          </a:xfrm>
          <a:custGeom>
            <a:avLst/>
            <a:gdLst/>
            <a:ahLst/>
            <a:cxnLst>
              <a:cxn ang="0">
                <a:pos x="72" y="135"/>
              </a:cxn>
              <a:cxn ang="0">
                <a:pos x="74" y="135"/>
              </a:cxn>
              <a:cxn ang="0">
                <a:pos x="172" y="94"/>
              </a:cxn>
              <a:cxn ang="0">
                <a:pos x="213" y="0"/>
              </a:cxn>
              <a:cxn ang="0">
                <a:pos x="265" y="0"/>
              </a:cxn>
              <a:cxn ang="0">
                <a:pos x="261" y="3"/>
              </a:cxn>
              <a:cxn ang="0">
                <a:pos x="249" y="33"/>
              </a:cxn>
              <a:cxn ang="0">
                <a:pos x="261" y="63"/>
              </a:cxn>
              <a:cxn ang="0">
                <a:pos x="291" y="75"/>
              </a:cxn>
              <a:cxn ang="0">
                <a:pos x="321" y="63"/>
              </a:cxn>
              <a:cxn ang="0">
                <a:pos x="334" y="33"/>
              </a:cxn>
              <a:cxn ang="0">
                <a:pos x="321" y="3"/>
              </a:cxn>
              <a:cxn ang="0">
                <a:pos x="318" y="0"/>
              </a:cxn>
              <a:cxn ang="0">
                <a:pos x="388" y="0"/>
              </a:cxn>
              <a:cxn ang="0">
                <a:pos x="296" y="218"/>
              </a:cxn>
              <a:cxn ang="0">
                <a:pos x="74" y="310"/>
              </a:cxn>
              <a:cxn ang="0">
                <a:pos x="72" y="310"/>
              </a:cxn>
              <a:cxn ang="0">
                <a:pos x="72" y="246"/>
              </a:cxn>
              <a:cxn ang="0">
                <a:pos x="43" y="258"/>
              </a:cxn>
              <a:cxn ang="0">
                <a:pos x="13" y="245"/>
              </a:cxn>
              <a:cxn ang="0">
                <a:pos x="0" y="215"/>
              </a:cxn>
              <a:cxn ang="0">
                <a:pos x="13" y="185"/>
              </a:cxn>
              <a:cxn ang="0">
                <a:pos x="43" y="172"/>
              </a:cxn>
              <a:cxn ang="0">
                <a:pos x="72" y="184"/>
              </a:cxn>
              <a:cxn ang="0">
                <a:pos x="72" y="135"/>
              </a:cxn>
            </a:cxnLst>
            <a:rect l="0" t="0" r="r" b="b"/>
            <a:pathLst>
              <a:path w="388" h="310">
                <a:moveTo>
                  <a:pt x="72" y="135"/>
                </a:moveTo>
                <a:cubicBezTo>
                  <a:pt x="73" y="135"/>
                  <a:pt x="73" y="135"/>
                  <a:pt x="74" y="135"/>
                </a:cubicBezTo>
                <a:cubicBezTo>
                  <a:pt x="112" y="135"/>
                  <a:pt x="145" y="121"/>
                  <a:pt x="172" y="94"/>
                </a:cubicBezTo>
                <a:cubicBezTo>
                  <a:pt x="198" y="68"/>
                  <a:pt x="212" y="36"/>
                  <a:pt x="213" y="0"/>
                </a:cubicBezTo>
                <a:cubicBezTo>
                  <a:pt x="265" y="0"/>
                  <a:pt x="265" y="0"/>
                  <a:pt x="265" y="0"/>
                </a:cubicBezTo>
                <a:cubicBezTo>
                  <a:pt x="263" y="1"/>
                  <a:pt x="262" y="2"/>
                  <a:pt x="261" y="3"/>
                </a:cubicBezTo>
                <a:cubicBezTo>
                  <a:pt x="253" y="11"/>
                  <a:pt x="249" y="21"/>
                  <a:pt x="249" y="33"/>
                </a:cubicBezTo>
                <a:cubicBezTo>
                  <a:pt x="249" y="45"/>
                  <a:pt x="253" y="55"/>
                  <a:pt x="261" y="63"/>
                </a:cubicBezTo>
                <a:cubicBezTo>
                  <a:pt x="270" y="71"/>
                  <a:pt x="280" y="75"/>
                  <a:pt x="291" y="75"/>
                </a:cubicBezTo>
                <a:cubicBezTo>
                  <a:pt x="303" y="75"/>
                  <a:pt x="313" y="71"/>
                  <a:pt x="321" y="63"/>
                </a:cubicBezTo>
                <a:cubicBezTo>
                  <a:pt x="330" y="55"/>
                  <a:pt x="334" y="45"/>
                  <a:pt x="334" y="33"/>
                </a:cubicBezTo>
                <a:cubicBezTo>
                  <a:pt x="334" y="21"/>
                  <a:pt x="330" y="11"/>
                  <a:pt x="321" y="3"/>
                </a:cubicBezTo>
                <a:cubicBezTo>
                  <a:pt x="320" y="2"/>
                  <a:pt x="319" y="1"/>
                  <a:pt x="318" y="0"/>
                </a:cubicBezTo>
                <a:cubicBezTo>
                  <a:pt x="388" y="0"/>
                  <a:pt x="388" y="0"/>
                  <a:pt x="388" y="0"/>
                </a:cubicBezTo>
                <a:cubicBezTo>
                  <a:pt x="387" y="85"/>
                  <a:pt x="357" y="158"/>
                  <a:pt x="296" y="218"/>
                </a:cubicBezTo>
                <a:cubicBezTo>
                  <a:pt x="235" y="279"/>
                  <a:pt x="161" y="310"/>
                  <a:pt x="74" y="310"/>
                </a:cubicBezTo>
                <a:cubicBezTo>
                  <a:pt x="73" y="310"/>
                  <a:pt x="73" y="310"/>
                  <a:pt x="72" y="310"/>
                </a:cubicBezTo>
                <a:cubicBezTo>
                  <a:pt x="72" y="246"/>
                  <a:pt x="72" y="246"/>
                  <a:pt x="72" y="246"/>
                </a:cubicBezTo>
                <a:cubicBezTo>
                  <a:pt x="64" y="254"/>
                  <a:pt x="54" y="258"/>
                  <a:pt x="43" y="258"/>
                </a:cubicBezTo>
                <a:cubicBezTo>
                  <a:pt x="31" y="258"/>
                  <a:pt x="21" y="253"/>
                  <a:pt x="13" y="245"/>
                </a:cubicBezTo>
                <a:cubicBezTo>
                  <a:pt x="5" y="237"/>
                  <a:pt x="0" y="227"/>
                  <a:pt x="0" y="215"/>
                </a:cubicBezTo>
                <a:cubicBezTo>
                  <a:pt x="0" y="203"/>
                  <a:pt x="5" y="193"/>
                  <a:pt x="13" y="185"/>
                </a:cubicBezTo>
                <a:cubicBezTo>
                  <a:pt x="21" y="177"/>
                  <a:pt x="31" y="172"/>
                  <a:pt x="43" y="172"/>
                </a:cubicBezTo>
                <a:cubicBezTo>
                  <a:pt x="54" y="172"/>
                  <a:pt x="64" y="176"/>
                  <a:pt x="72" y="184"/>
                </a:cubicBezTo>
                <a:lnTo>
                  <a:pt x="72" y="135"/>
                </a:lnTo>
                <a:close/>
              </a:path>
            </a:pathLst>
          </a:custGeom>
          <a:solidFill>
            <a:schemeClr val="accent6"/>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
          <p:cNvSpPr>
            <a:spLocks/>
          </p:cNvSpPr>
          <p:nvPr/>
        </p:nvSpPr>
        <p:spPr bwMode="auto">
          <a:xfrm>
            <a:off x="3046809" y="2471729"/>
            <a:ext cx="1517782" cy="1877647"/>
          </a:xfrm>
          <a:custGeom>
            <a:avLst/>
            <a:gdLst/>
            <a:ahLst/>
            <a:cxnLst>
              <a:cxn ang="0">
                <a:pos x="176" y="77"/>
              </a:cxn>
              <a:cxn ang="0">
                <a:pos x="216" y="171"/>
              </a:cxn>
              <a:cxn ang="0">
                <a:pos x="313" y="212"/>
              </a:cxn>
              <a:cxn ang="0">
                <a:pos x="313" y="261"/>
              </a:cxn>
              <a:cxn ang="0">
                <a:pos x="284" y="249"/>
              </a:cxn>
              <a:cxn ang="0">
                <a:pos x="254" y="262"/>
              </a:cxn>
              <a:cxn ang="0">
                <a:pos x="241" y="292"/>
              </a:cxn>
              <a:cxn ang="0">
                <a:pos x="254" y="322"/>
              </a:cxn>
              <a:cxn ang="0">
                <a:pos x="284" y="335"/>
              </a:cxn>
              <a:cxn ang="0">
                <a:pos x="313" y="323"/>
              </a:cxn>
              <a:cxn ang="0">
                <a:pos x="313" y="387"/>
              </a:cxn>
              <a:cxn ang="0">
                <a:pos x="92" y="295"/>
              </a:cxn>
              <a:cxn ang="0">
                <a:pos x="0" y="77"/>
              </a:cxn>
              <a:cxn ang="0">
                <a:pos x="72" y="77"/>
              </a:cxn>
              <a:cxn ang="0">
                <a:pos x="68" y="73"/>
              </a:cxn>
              <a:cxn ang="0">
                <a:pos x="55" y="43"/>
              </a:cxn>
              <a:cxn ang="0">
                <a:pos x="68" y="12"/>
              </a:cxn>
              <a:cxn ang="0">
                <a:pos x="98" y="0"/>
              </a:cxn>
              <a:cxn ang="0">
                <a:pos x="128" y="12"/>
              </a:cxn>
              <a:cxn ang="0">
                <a:pos x="140" y="43"/>
              </a:cxn>
              <a:cxn ang="0">
                <a:pos x="128" y="73"/>
              </a:cxn>
              <a:cxn ang="0">
                <a:pos x="123" y="77"/>
              </a:cxn>
              <a:cxn ang="0">
                <a:pos x="176" y="77"/>
              </a:cxn>
            </a:cxnLst>
            <a:rect l="0" t="0" r="r" b="b"/>
            <a:pathLst>
              <a:path w="313" h="387">
                <a:moveTo>
                  <a:pt x="176" y="77"/>
                </a:moveTo>
                <a:cubicBezTo>
                  <a:pt x="177" y="113"/>
                  <a:pt x="190" y="145"/>
                  <a:pt x="216" y="171"/>
                </a:cubicBezTo>
                <a:cubicBezTo>
                  <a:pt x="243" y="198"/>
                  <a:pt x="275" y="212"/>
                  <a:pt x="313" y="212"/>
                </a:cubicBezTo>
                <a:cubicBezTo>
                  <a:pt x="313" y="261"/>
                  <a:pt x="313" y="261"/>
                  <a:pt x="313" y="261"/>
                </a:cubicBezTo>
                <a:cubicBezTo>
                  <a:pt x="305" y="253"/>
                  <a:pt x="295" y="249"/>
                  <a:pt x="284" y="249"/>
                </a:cubicBezTo>
                <a:cubicBezTo>
                  <a:pt x="272" y="249"/>
                  <a:pt x="262" y="254"/>
                  <a:pt x="254" y="262"/>
                </a:cubicBezTo>
                <a:cubicBezTo>
                  <a:pt x="246" y="270"/>
                  <a:pt x="241" y="280"/>
                  <a:pt x="241" y="292"/>
                </a:cubicBezTo>
                <a:cubicBezTo>
                  <a:pt x="241" y="304"/>
                  <a:pt x="246" y="314"/>
                  <a:pt x="254" y="322"/>
                </a:cubicBezTo>
                <a:cubicBezTo>
                  <a:pt x="262" y="330"/>
                  <a:pt x="272" y="335"/>
                  <a:pt x="284" y="335"/>
                </a:cubicBezTo>
                <a:cubicBezTo>
                  <a:pt x="295" y="335"/>
                  <a:pt x="305" y="331"/>
                  <a:pt x="313" y="323"/>
                </a:cubicBezTo>
                <a:cubicBezTo>
                  <a:pt x="313" y="387"/>
                  <a:pt x="313" y="387"/>
                  <a:pt x="313" y="387"/>
                </a:cubicBezTo>
                <a:cubicBezTo>
                  <a:pt x="227" y="387"/>
                  <a:pt x="153" y="356"/>
                  <a:pt x="92" y="295"/>
                </a:cubicBezTo>
                <a:cubicBezTo>
                  <a:pt x="32" y="235"/>
                  <a:pt x="1" y="162"/>
                  <a:pt x="0" y="77"/>
                </a:cubicBezTo>
                <a:cubicBezTo>
                  <a:pt x="72" y="77"/>
                  <a:pt x="72" y="77"/>
                  <a:pt x="72" y="77"/>
                </a:cubicBezTo>
                <a:cubicBezTo>
                  <a:pt x="71" y="75"/>
                  <a:pt x="69" y="74"/>
                  <a:pt x="68" y="73"/>
                </a:cubicBezTo>
                <a:cubicBezTo>
                  <a:pt x="59" y="64"/>
                  <a:pt x="55" y="54"/>
                  <a:pt x="55" y="43"/>
                </a:cubicBezTo>
                <a:cubicBezTo>
                  <a:pt x="55" y="31"/>
                  <a:pt x="59" y="21"/>
                  <a:pt x="68" y="12"/>
                </a:cubicBezTo>
                <a:cubicBezTo>
                  <a:pt x="76" y="4"/>
                  <a:pt x="86" y="0"/>
                  <a:pt x="98" y="0"/>
                </a:cubicBezTo>
                <a:cubicBezTo>
                  <a:pt x="109" y="0"/>
                  <a:pt x="119" y="4"/>
                  <a:pt x="128" y="12"/>
                </a:cubicBezTo>
                <a:cubicBezTo>
                  <a:pt x="136" y="21"/>
                  <a:pt x="140" y="31"/>
                  <a:pt x="140" y="43"/>
                </a:cubicBezTo>
                <a:cubicBezTo>
                  <a:pt x="140" y="54"/>
                  <a:pt x="136" y="64"/>
                  <a:pt x="128" y="73"/>
                </a:cubicBezTo>
                <a:cubicBezTo>
                  <a:pt x="126" y="74"/>
                  <a:pt x="125" y="75"/>
                  <a:pt x="123" y="77"/>
                </a:cubicBezTo>
                <a:lnTo>
                  <a:pt x="176" y="77"/>
                </a:lnTo>
                <a:close/>
              </a:path>
            </a:pathLst>
          </a:custGeom>
          <a:solidFill>
            <a:schemeClr val="accent1"/>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3" name="Text Placeholder 2"/>
          <p:cNvSpPr>
            <a:spLocks noGrp="1"/>
          </p:cNvSpPr>
          <p:nvPr>
            <p:ph type="body" sz="half" idx="2"/>
          </p:nvPr>
        </p:nvSpPr>
        <p:spPr/>
        <p:txBody>
          <a:bodyPr/>
          <a:lstStyle/>
          <a:p>
            <a:r>
              <a:rPr lang="en-US" dirty="0" smtClean="0"/>
              <a:t>Puzzle Infographic</a:t>
            </a:r>
            <a:endParaRPr lang="en-US" dirty="0"/>
          </a:p>
        </p:txBody>
      </p:sp>
      <p:grpSp>
        <p:nvGrpSpPr>
          <p:cNvPr id="4" name="Group 59"/>
          <p:cNvGrpSpPr/>
          <p:nvPr/>
        </p:nvGrpSpPr>
        <p:grpSpPr>
          <a:xfrm>
            <a:off x="6223096" y="3324297"/>
            <a:ext cx="2276195" cy="1017244"/>
            <a:chOff x="7154104" y="3206176"/>
            <a:chExt cx="2276195" cy="1017244"/>
          </a:xfrm>
        </p:grpSpPr>
        <p:sp>
          <p:nvSpPr>
            <p:cNvPr id="52" name="TextBox 51"/>
            <p:cNvSpPr txBox="1"/>
            <p:nvPr/>
          </p:nvSpPr>
          <p:spPr>
            <a:xfrm>
              <a:off x="7154105" y="3453979"/>
              <a:ext cx="2276194" cy="769441"/>
            </a:xfrm>
            <a:prstGeom prst="rect">
              <a:avLst/>
            </a:prstGeom>
            <a:noFill/>
          </p:spPr>
          <p:txBody>
            <a:bodyPr wrap="square" lIns="0" tIns="0" rIns="0" bIns="0" rtlCol="0">
              <a:spAutoFit/>
            </a:bodyPr>
            <a:lstStyle/>
            <a:p>
              <a:r>
                <a:rPr lang="en-US" sz="1000" dirty="0" smtClean="0">
                  <a:solidFill>
                    <a:schemeClr val="tx1">
                      <a:lumMod val="65000"/>
                      <a:lumOff val="35000"/>
                    </a:schemeClr>
                  </a:solidFill>
                </a:rPr>
                <a:t>There are many variations of passages </a:t>
              </a:r>
            </a:p>
            <a:p>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53" name="Rectangle 52"/>
            <p:cNvSpPr/>
            <p:nvPr/>
          </p:nvSpPr>
          <p:spPr>
            <a:xfrm>
              <a:off x="7154104" y="3206176"/>
              <a:ext cx="1231106" cy="184666"/>
            </a:xfrm>
            <a:prstGeom prst="rect">
              <a:avLst/>
            </a:prstGeom>
          </p:spPr>
          <p:txBody>
            <a:bodyPr wrap="none" lIns="0" tIns="0" rIns="0" bIns="0">
              <a:spAutoFit/>
            </a:bodyPr>
            <a:lstStyle/>
            <a:p>
              <a:r>
                <a:rPr lang="zh-CN" altLang="en-US" sz="1200" b="1" dirty="0">
                  <a:solidFill>
                    <a:schemeClr val="accent6"/>
                  </a:solidFill>
                </a:rPr>
                <a:t>点击添加主题文字</a:t>
              </a:r>
              <a:endParaRPr lang="en-US" sz="1200" b="1" dirty="0" smtClean="0">
                <a:solidFill>
                  <a:schemeClr val="accent6"/>
                </a:solidFill>
              </a:endParaRPr>
            </a:p>
          </p:txBody>
        </p:sp>
      </p:grpSp>
      <p:grpSp>
        <p:nvGrpSpPr>
          <p:cNvPr id="5" name="Group 58"/>
          <p:cNvGrpSpPr/>
          <p:nvPr/>
        </p:nvGrpSpPr>
        <p:grpSpPr>
          <a:xfrm>
            <a:off x="6223096" y="1269649"/>
            <a:ext cx="2276195" cy="1017244"/>
            <a:chOff x="7174424" y="1352592"/>
            <a:chExt cx="2276195" cy="1017244"/>
          </a:xfrm>
        </p:grpSpPr>
        <p:sp>
          <p:nvSpPr>
            <p:cNvPr id="55" name="TextBox 54"/>
            <p:cNvSpPr txBox="1"/>
            <p:nvPr/>
          </p:nvSpPr>
          <p:spPr>
            <a:xfrm>
              <a:off x="7174424" y="1600395"/>
              <a:ext cx="2276195" cy="769441"/>
            </a:xfrm>
            <a:prstGeom prst="rect">
              <a:avLst/>
            </a:prstGeom>
            <a:noFill/>
          </p:spPr>
          <p:txBody>
            <a:bodyPr wrap="square" lIns="0" tIns="0" rIns="0" bIns="0" rtlCol="0">
              <a:spAutoFit/>
            </a:bodyPr>
            <a:lstStyle/>
            <a:p>
              <a:r>
                <a:rPr lang="en-US" sz="1000" dirty="0" smtClean="0">
                  <a:solidFill>
                    <a:schemeClr val="tx1">
                      <a:lumMod val="65000"/>
                      <a:lumOff val="35000"/>
                    </a:schemeClr>
                  </a:solidFill>
                </a:rPr>
                <a:t>There are many variations of passages </a:t>
              </a:r>
            </a:p>
            <a:p>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56" name="Rectangle 55"/>
            <p:cNvSpPr/>
            <p:nvPr/>
          </p:nvSpPr>
          <p:spPr>
            <a:xfrm>
              <a:off x="7174424" y="1352592"/>
              <a:ext cx="1231106" cy="184666"/>
            </a:xfrm>
            <a:prstGeom prst="rect">
              <a:avLst/>
            </a:prstGeom>
          </p:spPr>
          <p:txBody>
            <a:bodyPr wrap="none" lIns="0" tIns="0" rIns="0" bIns="0">
              <a:spAutoFit/>
            </a:bodyPr>
            <a:lstStyle/>
            <a:p>
              <a:r>
                <a:rPr lang="zh-CN" altLang="en-US" sz="1200" b="1" dirty="0">
                  <a:solidFill>
                    <a:schemeClr val="accent3"/>
                  </a:solidFill>
                </a:rPr>
                <a:t>点击添加主题文字</a:t>
              </a:r>
              <a:endParaRPr lang="en-US" sz="1200" b="1" dirty="0" smtClean="0">
                <a:solidFill>
                  <a:schemeClr val="accent3"/>
                </a:solidFill>
              </a:endParaRPr>
            </a:p>
          </p:txBody>
        </p:sp>
      </p:grpSp>
      <p:grpSp>
        <p:nvGrpSpPr>
          <p:cNvPr id="6" name="Group 56"/>
          <p:cNvGrpSpPr/>
          <p:nvPr/>
        </p:nvGrpSpPr>
        <p:grpSpPr>
          <a:xfrm>
            <a:off x="682808" y="1246789"/>
            <a:ext cx="2276196" cy="1017244"/>
            <a:chOff x="-296510" y="1363501"/>
            <a:chExt cx="2276196" cy="1017244"/>
          </a:xfrm>
        </p:grpSpPr>
        <p:sp>
          <p:nvSpPr>
            <p:cNvPr id="58" name="TextBox 57"/>
            <p:cNvSpPr txBox="1"/>
            <p:nvPr/>
          </p:nvSpPr>
          <p:spPr>
            <a:xfrm>
              <a:off x="-296510" y="1611304"/>
              <a:ext cx="2276196" cy="769441"/>
            </a:xfrm>
            <a:prstGeom prst="rect">
              <a:avLst/>
            </a:prstGeom>
            <a:noFill/>
          </p:spPr>
          <p:txBody>
            <a:bodyPr wrap="square" lIns="0" tIns="0" rIns="0" bIns="0" rtlCol="0">
              <a:spAutoFit/>
            </a:bodyPr>
            <a:lstStyle/>
            <a:p>
              <a:pPr algn="r"/>
              <a:r>
                <a:rPr lang="en-US" sz="1000" dirty="0" smtClean="0">
                  <a:solidFill>
                    <a:schemeClr val="tx1">
                      <a:lumMod val="65000"/>
                      <a:lumOff val="35000"/>
                    </a:schemeClr>
                  </a:solidFill>
                </a:rPr>
                <a:t>There are many variations of passages </a:t>
              </a:r>
            </a:p>
            <a:p>
              <a:pPr algn="r"/>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59" name="Rectangle 58"/>
            <p:cNvSpPr/>
            <p:nvPr/>
          </p:nvSpPr>
          <p:spPr>
            <a:xfrm>
              <a:off x="748515" y="1363501"/>
              <a:ext cx="1231170" cy="369332"/>
            </a:xfrm>
            <a:prstGeom prst="rect">
              <a:avLst/>
            </a:prstGeom>
          </p:spPr>
          <p:txBody>
            <a:bodyPr wrap="none" lIns="0" tIns="0" rIns="0" bIns="0">
              <a:spAutoFit/>
            </a:bodyPr>
            <a:lstStyle/>
            <a:p>
              <a:pPr algn="r"/>
              <a:r>
                <a:rPr lang="zh-CN" altLang="en-US" sz="1200" b="1" dirty="0">
                  <a:solidFill>
                    <a:schemeClr val="accent2"/>
                  </a:solidFill>
                </a:rPr>
                <a:t>点击添加主题</a:t>
              </a:r>
              <a:r>
                <a:rPr lang="zh-CN" altLang="en-US" sz="1200" b="1" dirty="0" smtClean="0">
                  <a:solidFill>
                    <a:schemeClr val="accent2"/>
                  </a:solidFill>
                </a:rPr>
                <a:t>文字</a:t>
              </a:r>
              <a:endParaRPr lang="en-US" altLang="zh-CN" sz="1200" b="1" dirty="0" smtClean="0">
                <a:solidFill>
                  <a:schemeClr val="accent2"/>
                </a:solidFill>
              </a:endParaRPr>
            </a:p>
            <a:p>
              <a:pPr algn="r"/>
              <a:endParaRPr lang="en-US" sz="1200" b="1" dirty="0" smtClean="0">
                <a:solidFill>
                  <a:schemeClr val="accent2"/>
                </a:solidFill>
              </a:endParaRPr>
            </a:p>
          </p:txBody>
        </p:sp>
      </p:grpSp>
      <p:grpSp>
        <p:nvGrpSpPr>
          <p:cNvPr id="7" name="Group 56"/>
          <p:cNvGrpSpPr/>
          <p:nvPr/>
        </p:nvGrpSpPr>
        <p:grpSpPr>
          <a:xfrm>
            <a:off x="682808" y="3303674"/>
            <a:ext cx="2276196" cy="1017244"/>
            <a:chOff x="-296510" y="1363501"/>
            <a:chExt cx="2276196" cy="1017244"/>
          </a:xfrm>
        </p:grpSpPr>
        <p:sp>
          <p:nvSpPr>
            <p:cNvPr id="61" name="TextBox 60"/>
            <p:cNvSpPr txBox="1"/>
            <p:nvPr/>
          </p:nvSpPr>
          <p:spPr>
            <a:xfrm>
              <a:off x="-296510" y="1611304"/>
              <a:ext cx="2276196" cy="769441"/>
            </a:xfrm>
            <a:prstGeom prst="rect">
              <a:avLst/>
            </a:prstGeom>
            <a:noFill/>
          </p:spPr>
          <p:txBody>
            <a:bodyPr wrap="square" lIns="0" tIns="0" rIns="0" bIns="0" rtlCol="0">
              <a:spAutoFit/>
            </a:bodyPr>
            <a:lstStyle/>
            <a:p>
              <a:pPr algn="r"/>
              <a:r>
                <a:rPr lang="en-US" sz="1000" dirty="0" smtClean="0">
                  <a:solidFill>
                    <a:schemeClr val="tx1">
                      <a:lumMod val="65000"/>
                      <a:lumOff val="35000"/>
                    </a:schemeClr>
                  </a:solidFill>
                </a:rPr>
                <a:t>There are many variations of passages </a:t>
              </a:r>
            </a:p>
            <a:p>
              <a:pPr algn="r"/>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62" name="Rectangle 61"/>
            <p:cNvSpPr/>
            <p:nvPr/>
          </p:nvSpPr>
          <p:spPr>
            <a:xfrm>
              <a:off x="748579" y="1363501"/>
              <a:ext cx="1231106" cy="184666"/>
            </a:xfrm>
            <a:prstGeom prst="rect">
              <a:avLst/>
            </a:prstGeom>
          </p:spPr>
          <p:txBody>
            <a:bodyPr wrap="none" lIns="0" tIns="0" rIns="0" bIns="0">
              <a:spAutoFit/>
            </a:bodyPr>
            <a:lstStyle/>
            <a:p>
              <a:pPr algn="r"/>
              <a:r>
                <a:rPr lang="zh-CN" altLang="en-US" sz="1200" b="1" dirty="0">
                  <a:solidFill>
                    <a:schemeClr val="accent1"/>
                  </a:solidFill>
                </a:rPr>
                <a:t>点击添加主题文字</a:t>
              </a:r>
              <a:endParaRPr lang="en-US" sz="1200" b="1" dirty="0" smtClean="0">
                <a:solidFill>
                  <a:schemeClr val="accent1"/>
                </a:solidFill>
              </a:endParaRPr>
            </a:p>
          </p:txBody>
        </p:sp>
      </p:grpSp>
      <p:sp>
        <p:nvSpPr>
          <p:cNvPr id="63" name="Freeform 129"/>
          <p:cNvSpPr>
            <a:spLocks/>
          </p:cNvSpPr>
          <p:nvPr/>
        </p:nvSpPr>
        <p:spPr bwMode="auto">
          <a:xfrm>
            <a:off x="3592681" y="1880466"/>
            <a:ext cx="327637" cy="400745"/>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182"/>
          <p:cNvSpPr>
            <a:spLocks noEditPoints="1"/>
          </p:cNvSpPr>
          <p:nvPr/>
        </p:nvSpPr>
        <p:spPr bwMode="auto">
          <a:xfrm>
            <a:off x="3477467" y="3247659"/>
            <a:ext cx="448060" cy="418624"/>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11"/>
          <p:cNvSpPr>
            <a:spLocks noEditPoints="1"/>
          </p:cNvSpPr>
          <p:nvPr/>
        </p:nvSpPr>
        <p:spPr bwMode="auto">
          <a:xfrm>
            <a:off x="5159591" y="1938073"/>
            <a:ext cx="391728" cy="38862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135"/>
          <p:cNvSpPr>
            <a:spLocks noEditPoints="1"/>
          </p:cNvSpPr>
          <p:nvPr/>
        </p:nvSpPr>
        <p:spPr bwMode="auto">
          <a:xfrm>
            <a:off x="5040636" y="3468665"/>
            <a:ext cx="395469" cy="37043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9"/>
          <p:cNvSpPr>
            <a:spLocks noEditPoints="1"/>
          </p:cNvSpPr>
          <p:nvPr/>
        </p:nvSpPr>
        <p:spPr bwMode="auto">
          <a:xfrm>
            <a:off x="4308257" y="2591800"/>
            <a:ext cx="487265" cy="479592"/>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Slide Number Placeholder 24"/>
          <p:cNvSpPr>
            <a:spLocks noGrp="1"/>
          </p:cNvSpPr>
          <p:nvPr>
            <p:ph type="sldNum" sz="quarter" idx="12"/>
          </p:nvPr>
        </p:nvSpPr>
        <p:spPr/>
        <p:txBody>
          <a:bodyPr/>
          <a:lstStyle/>
          <a:p>
            <a:fld id="{C136B7D2-B98C-44FD-8D04-7EC62A564975}" type="slidenum">
              <a:rPr lang="en-US" smtClean="0"/>
              <a:pPr/>
              <a:t>18</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 calcmode="lin" valueType="num">
                                      <p:cBhvr>
                                        <p:cTn id="9" dur="500" fill="hold"/>
                                        <p:tgtEl>
                                          <p:spTgt spid="34"/>
                                        </p:tgtEl>
                                        <p:attrNameLst>
                                          <p:attrName>style.rotation</p:attrName>
                                        </p:attrNameLst>
                                      </p:cBhvr>
                                      <p:tavLst>
                                        <p:tav tm="0">
                                          <p:val>
                                            <p:fltVal val="360"/>
                                          </p:val>
                                        </p:tav>
                                        <p:tav tm="100000">
                                          <p:val>
                                            <p:fltVal val="0"/>
                                          </p:val>
                                        </p:tav>
                                      </p:tavLst>
                                    </p:anim>
                                    <p:animEffect transition="in" filter="fade">
                                      <p:cBhvr>
                                        <p:cTn id="10" dur="500"/>
                                        <p:tgtEl>
                                          <p:spTgt spid="34"/>
                                        </p:tgtEl>
                                      </p:cBhvr>
                                    </p:animEffect>
                                  </p:childTnLst>
                                </p:cTn>
                              </p:par>
                            </p:childTnLst>
                          </p:cTn>
                        </p:par>
                        <p:par>
                          <p:cTn id="11" fill="hold">
                            <p:stCondLst>
                              <p:cond delay="500"/>
                            </p:stCondLst>
                            <p:childTnLst>
                              <p:par>
                                <p:cTn id="12" presetID="53" presetClass="entr" presetSubtype="0" fill="hold" grpId="0" nodeType="afterEffect">
                                  <p:stCondLst>
                                    <p:cond delay="0"/>
                                  </p:stCondLst>
                                  <p:childTnLst>
                                    <p:set>
                                      <p:cBhvr>
                                        <p:cTn id="13" dur="1" fill="hold">
                                          <p:stCondLst>
                                            <p:cond delay="0"/>
                                          </p:stCondLst>
                                        </p:cTn>
                                        <p:tgtEl>
                                          <p:spTgt spid="33"/>
                                        </p:tgtEl>
                                        <p:attrNameLst>
                                          <p:attrName>style.visibility</p:attrName>
                                        </p:attrNameLst>
                                      </p:cBhvr>
                                      <p:to>
                                        <p:strVal val="visible"/>
                                      </p:to>
                                    </p:set>
                                    <p:anim calcmode="lin" valueType="num">
                                      <p:cBhvr>
                                        <p:cTn id="14" dur="500" fill="hold"/>
                                        <p:tgtEl>
                                          <p:spTgt spid="33"/>
                                        </p:tgtEl>
                                        <p:attrNameLst>
                                          <p:attrName>ppt_w</p:attrName>
                                        </p:attrNameLst>
                                      </p:cBhvr>
                                      <p:tavLst>
                                        <p:tav tm="0">
                                          <p:val>
                                            <p:fltVal val="0"/>
                                          </p:val>
                                        </p:tav>
                                        <p:tav tm="100000">
                                          <p:val>
                                            <p:strVal val="#ppt_w"/>
                                          </p:val>
                                        </p:tav>
                                      </p:tavLst>
                                    </p:anim>
                                    <p:anim calcmode="lin" valueType="num">
                                      <p:cBhvr>
                                        <p:cTn id="15" dur="500" fill="hold"/>
                                        <p:tgtEl>
                                          <p:spTgt spid="33"/>
                                        </p:tgtEl>
                                        <p:attrNameLst>
                                          <p:attrName>ppt_h</p:attrName>
                                        </p:attrNameLst>
                                      </p:cBhvr>
                                      <p:tavLst>
                                        <p:tav tm="0">
                                          <p:val>
                                            <p:fltVal val="0"/>
                                          </p:val>
                                        </p:tav>
                                        <p:tav tm="100000">
                                          <p:val>
                                            <p:strVal val="#ppt_h"/>
                                          </p:val>
                                        </p:tav>
                                      </p:tavLst>
                                    </p:anim>
                                    <p:animEffect transition="in" filter="fade">
                                      <p:cBhvr>
                                        <p:cTn id="16" dur="500"/>
                                        <p:tgtEl>
                                          <p:spTgt spid="33"/>
                                        </p:tgtEl>
                                      </p:cBhvr>
                                    </p:animEffect>
                                  </p:childTnLst>
                                </p:cTn>
                              </p:par>
                            </p:childTnLst>
                          </p:cTn>
                        </p:par>
                        <p:par>
                          <p:cTn id="17" fill="hold">
                            <p:stCondLst>
                              <p:cond delay="1000"/>
                            </p:stCondLst>
                            <p:childTnLst>
                              <p:par>
                                <p:cTn id="18" presetID="53" presetClass="entr" presetSubtype="0" fill="hold" grpId="0" nodeType="afterEffect">
                                  <p:stCondLst>
                                    <p:cond delay="0"/>
                                  </p:stCondLst>
                                  <p:childTnLst>
                                    <p:set>
                                      <p:cBhvr>
                                        <p:cTn id="19" dur="1" fill="hold">
                                          <p:stCondLst>
                                            <p:cond delay="0"/>
                                          </p:stCondLst>
                                        </p:cTn>
                                        <p:tgtEl>
                                          <p:spTgt spid="64"/>
                                        </p:tgtEl>
                                        <p:attrNameLst>
                                          <p:attrName>style.visibility</p:attrName>
                                        </p:attrNameLst>
                                      </p:cBhvr>
                                      <p:to>
                                        <p:strVal val="visible"/>
                                      </p:to>
                                    </p:set>
                                    <p:anim calcmode="lin" valueType="num">
                                      <p:cBhvr>
                                        <p:cTn id="20" dur="500" fill="hold"/>
                                        <p:tgtEl>
                                          <p:spTgt spid="64"/>
                                        </p:tgtEl>
                                        <p:attrNameLst>
                                          <p:attrName>ppt_w</p:attrName>
                                        </p:attrNameLst>
                                      </p:cBhvr>
                                      <p:tavLst>
                                        <p:tav tm="0">
                                          <p:val>
                                            <p:fltVal val="0"/>
                                          </p:val>
                                        </p:tav>
                                        <p:tav tm="100000">
                                          <p:val>
                                            <p:strVal val="#ppt_w"/>
                                          </p:val>
                                        </p:tav>
                                      </p:tavLst>
                                    </p:anim>
                                    <p:anim calcmode="lin" valueType="num">
                                      <p:cBhvr>
                                        <p:cTn id="21" dur="500" fill="hold"/>
                                        <p:tgtEl>
                                          <p:spTgt spid="64"/>
                                        </p:tgtEl>
                                        <p:attrNameLst>
                                          <p:attrName>ppt_h</p:attrName>
                                        </p:attrNameLst>
                                      </p:cBhvr>
                                      <p:tavLst>
                                        <p:tav tm="0">
                                          <p:val>
                                            <p:fltVal val="0"/>
                                          </p:val>
                                        </p:tav>
                                        <p:tav tm="100000">
                                          <p:val>
                                            <p:strVal val="#ppt_h"/>
                                          </p:val>
                                        </p:tav>
                                      </p:tavLst>
                                    </p:anim>
                                    <p:animEffect transition="in" filter="fade">
                                      <p:cBhvr>
                                        <p:cTn id="22" dur="500"/>
                                        <p:tgtEl>
                                          <p:spTgt spid="64"/>
                                        </p:tgtEl>
                                      </p:cBhvr>
                                    </p:animEffect>
                                  </p:childTnLst>
                                </p:cTn>
                              </p:par>
                              <p:par>
                                <p:cTn id="23" presetID="2" presetClass="entr" presetSubtype="8" accel="50000" decel="5000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0-#ppt_w/2"/>
                                          </p:val>
                                        </p:tav>
                                        <p:tav tm="100000">
                                          <p:val>
                                            <p:strVal val="#ppt_x"/>
                                          </p:val>
                                        </p:tav>
                                      </p:tavLst>
                                    </p:anim>
                                    <p:anim calcmode="lin" valueType="num">
                                      <p:cBhvr additive="base">
                                        <p:cTn id="26" dur="500" fill="hold"/>
                                        <p:tgtEl>
                                          <p:spTgt spid="7"/>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53" presetClass="entr" presetSubtype="0"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Effect transition="in" filter="fade">
                                      <p:cBhvr>
                                        <p:cTn id="32" dur="500"/>
                                        <p:tgtEl>
                                          <p:spTgt spid="30"/>
                                        </p:tgtEl>
                                      </p:cBhvr>
                                    </p:animEffect>
                                  </p:childTnLst>
                                </p:cTn>
                              </p:par>
                            </p:childTnLst>
                          </p:cTn>
                        </p:par>
                        <p:par>
                          <p:cTn id="33" fill="hold">
                            <p:stCondLst>
                              <p:cond delay="2000"/>
                            </p:stCondLst>
                            <p:childTnLst>
                              <p:par>
                                <p:cTn id="34" presetID="53" presetClass="entr" presetSubtype="0" fill="hold" grpId="0" nodeType="afterEffect">
                                  <p:stCondLst>
                                    <p:cond delay="0"/>
                                  </p:stCondLst>
                                  <p:childTnLst>
                                    <p:set>
                                      <p:cBhvr>
                                        <p:cTn id="35" dur="1" fill="hold">
                                          <p:stCondLst>
                                            <p:cond delay="0"/>
                                          </p:stCondLst>
                                        </p:cTn>
                                        <p:tgtEl>
                                          <p:spTgt spid="63"/>
                                        </p:tgtEl>
                                        <p:attrNameLst>
                                          <p:attrName>style.visibility</p:attrName>
                                        </p:attrNameLst>
                                      </p:cBhvr>
                                      <p:to>
                                        <p:strVal val="visible"/>
                                      </p:to>
                                    </p:set>
                                    <p:anim calcmode="lin" valueType="num">
                                      <p:cBhvr>
                                        <p:cTn id="36" dur="500" fill="hold"/>
                                        <p:tgtEl>
                                          <p:spTgt spid="63"/>
                                        </p:tgtEl>
                                        <p:attrNameLst>
                                          <p:attrName>ppt_w</p:attrName>
                                        </p:attrNameLst>
                                      </p:cBhvr>
                                      <p:tavLst>
                                        <p:tav tm="0">
                                          <p:val>
                                            <p:fltVal val="0"/>
                                          </p:val>
                                        </p:tav>
                                        <p:tav tm="100000">
                                          <p:val>
                                            <p:strVal val="#ppt_w"/>
                                          </p:val>
                                        </p:tav>
                                      </p:tavLst>
                                    </p:anim>
                                    <p:anim calcmode="lin" valueType="num">
                                      <p:cBhvr>
                                        <p:cTn id="37" dur="500" fill="hold"/>
                                        <p:tgtEl>
                                          <p:spTgt spid="63"/>
                                        </p:tgtEl>
                                        <p:attrNameLst>
                                          <p:attrName>ppt_h</p:attrName>
                                        </p:attrNameLst>
                                      </p:cBhvr>
                                      <p:tavLst>
                                        <p:tav tm="0">
                                          <p:val>
                                            <p:fltVal val="0"/>
                                          </p:val>
                                        </p:tav>
                                        <p:tav tm="100000">
                                          <p:val>
                                            <p:strVal val="#ppt_h"/>
                                          </p:val>
                                        </p:tav>
                                      </p:tavLst>
                                    </p:anim>
                                    <p:animEffect transition="in" filter="fade">
                                      <p:cBhvr>
                                        <p:cTn id="38" dur="500"/>
                                        <p:tgtEl>
                                          <p:spTgt spid="63"/>
                                        </p:tgtEl>
                                      </p:cBhvr>
                                    </p:animEffect>
                                  </p:childTnLst>
                                </p:cTn>
                              </p:par>
                              <p:par>
                                <p:cTn id="39" presetID="2" presetClass="entr" presetSubtype="8" accel="50000" decel="50000" fill="hold" nodeType="with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additive="base">
                                        <p:cTn id="41" dur="500" fill="hold"/>
                                        <p:tgtEl>
                                          <p:spTgt spid="6"/>
                                        </p:tgtEl>
                                        <p:attrNameLst>
                                          <p:attrName>ppt_x</p:attrName>
                                        </p:attrNameLst>
                                      </p:cBhvr>
                                      <p:tavLst>
                                        <p:tav tm="0">
                                          <p:val>
                                            <p:strVal val="0-#ppt_w/2"/>
                                          </p:val>
                                        </p:tav>
                                        <p:tav tm="100000">
                                          <p:val>
                                            <p:strVal val="#ppt_x"/>
                                          </p:val>
                                        </p:tav>
                                      </p:tavLst>
                                    </p:anim>
                                    <p:anim calcmode="lin" valueType="num">
                                      <p:cBhvr additive="base">
                                        <p:cTn id="42" dur="500" fill="hold"/>
                                        <p:tgtEl>
                                          <p:spTgt spid="6"/>
                                        </p:tgtEl>
                                        <p:attrNameLst>
                                          <p:attrName>ppt_y</p:attrName>
                                        </p:attrNameLst>
                                      </p:cBhvr>
                                      <p:tavLst>
                                        <p:tav tm="0">
                                          <p:val>
                                            <p:strVal val="#ppt_y"/>
                                          </p:val>
                                        </p:tav>
                                        <p:tav tm="100000">
                                          <p:val>
                                            <p:strVal val="#ppt_y"/>
                                          </p:val>
                                        </p:tav>
                                      </p:tavLst>
                                    </p:anim>
                                  </p:childTnLst>
                                </p:cTn>
                              </p:par>
                            </p:childTnLst>
                          </p:cTn>
                        </p:par>
                        <p:par>
                          <p:cTn id="43" fill="hold">
                            <p:stCondLst>
                              <p:cond delay="2500"/>
                            </p:stCondLst>
                            <p:childTnLst>
                              <p:par>
                                <p:cTn id="44" presetID="53" presetClass="entr" presetSubtype="0" fill="hold" grpId="0" nodeType="afterEffect">
                                  <p:stCondLst>
                                    <p:cond delay="0"/>
                                  </p:stCondLst>
                                  <p:childTnLst>
                                    <p:set>
                                      <p:cBhvr>
                                        <p:cTn id="45" dur="1" fill="hold">
                                          <p:stCondLst>
                                            <p:cond delay="0"/>
                                          </p:stCondLst>
                                        </p:cTn>
                                        <p:tgtEl>
                                          <p:spTgt spid="31"/>
                                        </p:tgtEl>
                                        <p:attrNameLst>
                                          <p:attrName>style.visibility</p:attrName>
                                        </p:attrNameLst>
                                      </p:cBhvr>
                                      <p:to>
                                        <p:strVal val="visible"/>
                                      </p:to>
                                    </p:set>
                                    <p:anim calcmode="lin" valueType="num">
                                      <p:cBhvr>
                                        <p:cTn id="46" dur="500" fill="hold"/>
                                        <p:tgtEl>
                                          <p:spTgt spid="31"/>
                                        </p:tgtEl>
                                        <p:attrNameLst>
                                          <p:attrName>ppt_w</p:attrName>
                                        </p:attrNameLst>
                                      </p:cBhvr>
                                      <p:tavLst>
                                        <p:tav tm="0">
                                          <p:val>
                                            <p:fltVal val="0"/>
                                          </p:val>
                                        </p:tav>
                                        <p:tav tm="100000">
                                          <p:val>
                                            <p:strVal val="#ppt_w"/>
                                          </p:val>
                                        </p:tav>
                                      </p:tavLst>
                                    </p:anim>
                                    <p:anim calcmode="lin" valueType="num">
                                      <p:cBhvr>
                                        <p:cTn id="47" dur="500" fill="hold"/>
                                        <p:tgtEl>
                                          <p:spTgt spid="31"/>
                                        </p:tgtEl>
                                        <p:attrNameLst>
                                          <p:attrName>ppt_h</p:attrName>
                                        </p:attrNameLst>
                                      </p:cBhvr>
                                      <p:tavLst>
                                        <p:tav tm="0">
                                          <p:val>
                                            <p:fltVal val="0"/>
                                          </p:val>
                                        </p:tav>
                                        <p:tav tm="100000">
                                          <p:val>
                                            <p:strVal val="#ppt_h"/>
                                          </p:val>
                                        </p:tav>
                                      </p:tavLst>
                                    </p:anim>
                                    <p:animEffect transition="in" filter="fade">
                                      <p:cBhvr>
                                        <p:cTn id="48" dur="500"/>
                                        <p:tgtEl>
                                          <p:spTgt spid="31"/>
                                        </p:tgtEl>
                                      </p:cBhvr>
                                    </p:animEffect>
                                  </p:childTnLst>
                                </p:cTn>
                              </p:par>
                            </p:childTnLst>
                          </p:cTn>
                        </p:par>
                        <p:par>
                          <p:cTn id="49" fill="hold">
                            <p:stCondLst>
                              <p:cond delay="3000"/>
                            </p:stCondLst>
                            <p:childTnLst>
                              <p:par>
                                <p:cTn id="50" presetID="53" presetClass="entr" presetSubtype="0" fill="hold" grpId="0" nodeType="afterEffect">
                                  <p:stCondLst>
                                    <p:cond delay="0"/>
                                  </p:stCondLst>
                                  <p:childTnLst>
                                    <p:set>
                                      <p:cBhvr>
                                        <p:cTn id="51" dur="1" fill="hold">
                                          <p:stCondLst>
                                            <p:cond delay="0"/>
                                          </p:stCondLst>
                                        </p:cTn>
                                        <p:tgtEl>
                                          <p:spTgt spid="65"/>
                                        </p:tgtEl>
                                        <p:attrNameLst>
                                          <p:attrName>style.visibility</p:attrName>
                                        </p:attrNameLst>
                                      </p:cBhvr>
                                      <p:to>
                                        <p:strVal val="visible"/>
                                      </p:to>
                                    </p:set>
                                    <p:anim calcmode="lin" valueType="num">
                                      <p:cBhvr>
                                        <p:cTn id="52" dur="500" fill="hold"/>
                                        <p:tgtEl>
                                          <p:spTgt spid="65"/>
                                        </p:tgtEl>
                                        <p:attrNameLst>
                                          <p:attrName>ppt_w</p:attrName>
                                        </p:attrNameLst>
                                      </p:cBhvr>
                                      <p:tavLst>
                                        <p:tav tm="0">
                                          <p:val>
                                            <p:fltVal val="0"/>
                                          </p:val>
                                        </p:tav>
                                        <p:tav tm="100000">
                                          <p:val>
                                            <p:strVal val="#ppt_w"/>
                                          </p:val>
                                        </p:tav>
                                      </p:tavLst>
                                    </p:anim>
                                    <p:anim calcmode="lin" valueType="num">
                                      <p:cBhvr>
                                        <p:cTn id="53" dur="500" fill="hold"/>
                                        <p:tgtEl>
                                          <p:spTgt spid="65"/>
                                        </p:tgtEl>
                                        <p:attrNameLst>
                                          <p:attrName>ppt_h</p:attrName>
                                        </p:attrNameLst>
                                      </p:cBhvr>
                                      <p:tavLst>
                                        <p:tav tm="0">
                                          <p:val>
                                            <p:fltVal val="0"/>
                                          </p:val>
                                        </p:tav>
                                        <p:tav tm="100000">
                                          <p:val>
                                            <p:strVal val="#ppt_h"/>
                                          </p:val>
                                        </p:tav>
                                      </p:tavLst>
                                    </p:anim>
                                    <p:animEffect transition="in" filter="fade">
                                      <p:cBhvr>
                                        <p:cTn id="54" dur="500"/>
                                        <p:tgtEl>
                                          <p:spTgt spid="65"/>
                                        </p:tgtEl>
                                      </p:cBhvr>
                                    </p:animEffect>
                                  </p:childTnLst>
                                </p:cTn>
                              </p:par>
                              <p:par>
                                <p:cTn id="55" presetID="2" presetClass="entr" presetSubtype="2" accel="50000" decel="50000" fill="hold" nodeType="withEffect">
                                  <p:stCondLst>
                                    <p:cond delay="0"/>
                                  </p:stCondLst>
                                  <p:childTnLst>
                                    <p:set>
                                      <p:cBhvr>
                                        <p:cTn id="56" dur="1" fill="hold">
                                          <p:stCondLst>
                                            <p:cond delay="0"/>
                                          </p:stCondLst>
                                        </p:cTn>
                                        <p:tgtEl>
                                          <p:spTgt spid="5"/>
                                        </p:tgtEl>
                                        <p:attrNameLst>
                                          <p:attrName>style.visibility</p:attrName>
                                        </p:attrNameLst>
                                      </p:cBhvr>
                                      <p:to>
                                        <p:strVal val="visible"/>
                                      </p:to>
                                    </p:set>
                                    <p:anim calcmode="lin" valueType="num">
                                      <p:cBhvr additive="base">
                                        <p:cTn id="57" dur="500" fill="hold"/>
                                        <p:tgtEl>
                                          <p:spTgt spid="5"/>
                                        </p:tgtEl>
                                        <p:attrNameLst>
                                          <p:attrName>ppt_x</p:attrName>
                                        </p:attrNameLst>
                                      </p:cBhvr>
                                      <p:tavLst>
                                        <p:tav tm="0">
                                          <p:val>
                                            <p:strVal val="1+#ppt_w/2"/>
                                          </p:val>
                                        </p:tav>
                                        <p:tav tm="100000">
                                          <p:val>
                                            <p:strVal val="#ppt_x"/>
                                          </p:val>
                                        </p:tav>
                                      </p:tavLst>
                                    </p:anim>
                                    <p:anim calcmode="lin" valueType="num">
                                      <p:cBhvr additive="base">
                                        <p:cTn id="58" dur="500" fill="hold"/>
                                        <p:tgtEl>
                                          <p:spTgt spid="5"/>
                                        </p:tgtEl>
                                        <p:attrNameLst>
                                          <p:attrName>ppt_y</p:attrName>
                                        </p:attrNameLst>
                                      </p:cBhvr>
                                      <p:tavLst>
                                        <p:tav tm="0">
                                          <p:val>
                                            <p:strVal val="#ppt_y"/>
                                          </p:val>
                                        </p:tav>
                                        <p:tav tm="100000">
                                          <p:val>
                                            <p:strVal val="#ppt_y"/>
                                          </p:val>
                                        </p:tav>
                                      </p:tavLst>
                                    </p:anim>
                                  </p:childTnLst>
                                </p:cTn>
                              </p:par>
                            </p:childTnLst>
                          </p:cTn>
                        </p:par>
                        <p:par>
                          <p:cTn id="59" fill="hold">
                            <p:stCondLst>
                              <p:cond delay="3500"/>
                            </p:stCondLst>
                            <p:childTnLst>
                              <p:par>
                                <p:cTn id="60" presetID="53" presetClass="entr" presetSubtype="0" fill="hold" grpId="0" nodeType="afterEffect">
                                  <p:stCondLst>
                                    <p:cond delay="0"/>
                                  </p:stCondLst>
                                  <p:childTnLst>
                                    <p:set>
                                      <p:cBhvr>
                                        <p:cTn id="61" dur="1" fill="hold">
                                          <p:stCondLst>
                                            <p:cond delay="0"/>
                                          </p:stCondLst>
                                        </p:cTn>
                                        <p:tgtEl>
                                          <p:spTgt spid="32"/>
                                        </p:tgtEl>
                                        <p:attrNameLst>
                                          <p:attrName>style.visibility</p:attrName>
                                        </p:attrNameLst>
                                      </p:cBhvr>
                                      <p:to>
                                        <p:strVal val="visible"/>
                                      </p:to>
                                    </p:set>
                                    <p:anim calcmode="lin" valueType="num">
                                      <p:cBhvr>
                                        <p:cTn id="62" dur="500" fill="hold"/>
                                        <p:tgtEl>
                                          <p:spTgt spid="32"/>
                                        </p:tgtEl>
                                        <p:attrNameLst>
                                          <p:attrName>ppt_w</p:attrName>
                                        </p:attrNameLst>
                                      </p:cBhvr>
                                      <p:tavLst>
                                        <p:tav tm="0">
                                          <p:val>
                                            <p:fltVal val="0"/>
                                          </p:val>
                                        </p:tav>
                                        <p:tav tm="100000">
                                          <p:val>
                                            <p:strVal val="#ppt_w"/>
                                          </p:val>
                                        </p:tav>
                                      </p:tavLst>
                                    </p:anim>
                                    <p:anim calcmode="lin" valueType="num">
                                      <p:cBhvr>
                                        <p:cTn id="63" dur="500" fill="hold"/>
                                        <p:tgtEl>
                                          <p:spTgt spid="32"/>
                                        </p:tgtEl>
                                        <p:attrNameLst>
                                          <p:attrName>ppt_h</p:attrName>
                                        </p:attrNameLst>
                                      </p:cBhvr>
                                      <p:tavLst>
                                        <p:tav tm="0">
                                          <p:val>
                                            <p:fltVal val="0"/>
                                          </p:val>
                                        </p:tav>
                                        <p:tav tm="100000">
                                          <p:val>
                                            <p:strVal val="#ppt_h"/>
                                          </p:val>
                                        </p:tav>
                                      </p:tavLst>
                                    </p:anim>
                                    <p:animEffect transition="in" filter="fade">
                                      <p:cBhvr>
                                        <p:cTn id="64" dur="500"/>
                                        <p:tgtEl>
                                          <p:spTgt spid="32"/>
                                        </p:tgtEl>
                                      </p:cBhvr>
                                    </p:animEffect>
                                  </p:childTnLst>
                                </p:cTn>
                              </p:par>
                            </p:childTnLst>
                          </p:cTn>
                        </p:par>
                        <p:par>
                          <p:cTn id="65" fill="hold">
                            <p:stCondLst>
                              <p:cond delay="4000"/>
                            </p:stCondLst>
                            <p:childTnLst>
                              <p:par>
                                <p:cTn id="66" presetID="53" presetClass="entr" presetSubtype="0" fill="hold" grpId="0" nodeType="afterEffect">
                                  <p:stCondLst>
                                    <p:cond delay="0"/>
                                  </p:stCondLst>
                                  <p:childTnLst>
                                    <p:set>
                                      <p:cBhvr>
                                        <p:cTn id="67" dur="1" fill="hold">
                                          <p:stCondLst>
                                            <p:cond delay="0"/>
                                          </p:stCondLst>
                                        </p:cTn>
                                        <p:tgtEl>
                                          <p:spTgt spid="66"/>
                                        </p:tgtEl>
                                        <p:attrNameLst>
                                          <p:attrName>style.visibility</p:attrName>
                                        </p:attrNameLst>
                                      </p:cBhvr>
                                      <p:to>
                                        <p:strVal val="visible"/>
                                      </p:to>
                                    </p:set>
                                    <p:anim calcmode="lin" valueType="num">
                                      <p:cBhvr>
                                        <p:cTn id="68" dur="500" fill="hold"/>
                                        <p:tgtEl>
                                          <p:spTgt spid="66"/>
                                        </p:tgtEl>
                                        <p:attrNameLst>
                                          <p:attrName>ppt_w</p:attrName>
                                        </p:attrNameLst>
                                      </p:cBhvr>
                                      <p:tavLst>
                                        <p:tav tm="0">
                                          <p:val>
                                            <p:fltVal val="0"/>
                                          </p:val>
                                        </p:tav>
                                        <p:tav tm="100000">
                                          <p:val>
                                            <p:strVal val="#ppt_w"/>
                                          </p:val>
                                        </p:tav>
                                      </p:tavLst>
                                    </p:anim>
                                    <p:anim calcmode="lin" valueType="num">
                                      <p:cBhvr>
                                        <p:cTn id="69" dur="500" fill="hold"/>
                                        <p:tgtEl>
                                          <p:spTgt spid="66"/>
                                        </p:tgtEl>
                                        <p:attrNameLst>
                                          <p:attrName>ppt_h</p:attrName>
                                        </p:attrNameLst>
                                      </p:cBhvr>
                                      <p:tavLst>
                                        <p:tav tm="0">
                                          <p:val>
                                            <p:fltVal val="0"/>
                                          </p:val>
                                        </p:tav>
                                        <p:tav tm="100000">
                                          <p:val>
                                            <p:strVal val="#ppt_h"/>
                                          </p:val>
                                        </p:tav>
                                      </p:tavLst>
                                    </p:anim>
                                    <p:animEffect transition="in" filter="fade">
                                      <p:cBhvr>
                                        <p:cTn id="70" dur="500"/>
                                        <p:tgtEl>
                                          <p:spTgt spid="66"/>
                                        </p:tgtEl>
                                      </p:cBhvr>
                                    </p:animEffect>
                                  </p:childTnLst>
                                </p:cTn>
                              </p:par>
                              <p:par>
                                <p:cTn id="71" presetID="2" presetClass="entr" presetSubtype="2" accel="50000" decel="50000" fill="hold" nodeType="withEffect">
                                  <p:stCondLst>
                                    <p:cond delay="0"/>
                                  </p:stCondLst>
                                  <p:childTnLst>
                                    <p:set>
                                      <p:cBhvr>
                                        <p:cTn id="72" dur="1" fill="hold">
                                          <p:stCondLst>
                                            <p:cond delay="0"/>
                                          </p:stCondLst>
                                        </p:cTn>
                                        <p:tgtEl>
                                          <p:spTgt spid="4"/>
                                        </p:tgtEl>
                                        <p:attrNameLst>
                                          <p:attrName>style.visibility</p:attrName>
                                        </p:attrNameLst>
                                      </p:cBhvr>
                                      <p:to>
                                        <p:strVal val="visible"/>
                                      </p:to>
                                    </p:set>
                                    <p:anim calcmode="lin" valueType="num">
                                      <p:cBhvr additive="base">
                                        <p:cTn id="73" dur="500" fill="hold"/>
                                        <p:tgtEl>
                                          <p:spTgt spid="4"/>
                                        </p:tgtEl>
                                        <p:attrNameLst>
                                          <p:attrName>ppt_x</p:attrName>
                                        </p:attrNameLst>
                                      </p:cBhvr>
                                      <p:tavLst>
                                        <p:tav tm="0">
                                          <p:val>
                                            <p:strVal val="1+#ppt_w/2"/>
                                          </p:val>
                                        </p:tav>
                                        <p:tav tm="100000">
                                          <p:val>
                                            <p:strVal val="#ppt_x"/>
                                          </p:val>
                                        </p:tav>
                                      </p:tavLst>
                                    </p:anim>
                                    <p:anim calcmode="lin" valueType="num">
                                      <p:cBhvr additive="base">
                                        <p:cTn id="7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63" grpId="0" animBg="1"/>
      <p:bldP spid="64" grpId="0" animBg="1"/>
      <p:bldP spid="65" grpId="0" animBg="1"/>
      <p:bldP spid="66" grpId="0" animBg="1"/>
      <p:bldP spid="3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27"/>
          <p:cNvSpPr>
            <a:spLocks/>
          </p:cNvSpPr>
          <p:nvPr/>
        </p:nvSpPr>
        <p:spPr bwMode="auto">
          <a:xfrm>
            <a:off x="2089990" y="1246789"/>
            <a:ext cx="1502691" cy="1860672"/>
          </a:xfrm>
          <a:custGeom>
            <a:avLst/>
            <a:gdLst/>
            <a:ahLst/>
            <a:cxnLst>
              <a:cxn ang="0">
                <a:pos x="315" y="317"/>
              </a:cxn>
              <a:cxn ang="0">
                <a:pos x="239" y="317"/>
              </a:cxn>
              <a:cxn ang="0">
                <a:pos x="244" y="320"/>
              </a:cxn>
              <a:cxn ang="0">
                <a:pos x="255" y="349"/>
              </a:cxn>
              <a:cxn ang="0">
                <a:pos x="244" y="378"/>
              </a:cxn>
              <a:cxn ang="0">
                <a:pos x="226" y="389"/>
              </a:cxn>
              <a:cxn ang="0">
                <a:pos x="215" y="390"/>
              </a:cxn>
              <a:cxn ang="0">
                <a:pos x="204" y="389"/>
              </a:cxn>
              <a:cxn ang="0">
                <a:pos x="186" y="378"/>
              </a:cxn>
              <a:cxn ang="0">
                <a:pos x="174" y="349"/>
              </a:cxn>
              <a:cxn ang="0">
                <a:pos x="186" y="320"/>
              </a:cxn>
              <a:cxn ang="0">
                <a:pos x="190" y="317"/>
              </a:cxn>
              <a:cxn ang="0">
                <a:pos x="144" y="317"/>
              </a:cxn>
              <a:cxn ang="0">
                <a:pos x="101" y="214"/>
              </a:cxn>
              <a:cxn ang="0">
                <a:pos x="0" y="171"/>
              </a:cxn>
              <a:cxn ang="0">
                <a:pos x="0" y="128"/>
              </a:cxn>
              <a:cxn ang="0">
                <a:pos x="29" y="140"/>
              </a:cxn>
              <a:cxn ang="0">
                <a:pos x="58" y="128"/>
              </a:cxn>
              <a:cxn ang="0">
                <a:pos x="70" y="99"/>
              </a:cxn>
              <a:cxn ang="0">
                <a:pos x="58" y="70"/>
              </a:cxn>
              <a:cxn ang="0">
                <a:pos x="29" y="58"/>
              </a:cxn>
              <a:cxn ang="0">
                <a:pos x="0" y="70"/>
              </a:cxn>
              <a:cxn ang="0">
                <a:pos x="0" y="0"/>
              </a:cxn>
              <a:cxn ang="0">
                <a:pos x="202" y="74"/>
              </a:cxn>
              <a:cxn ang="0">
                <a:pos x="171" y="87"/>
              </a:cxn>
              <a:cxn ang="0">
                <a:pos x="158" y="119"/>
              </a:cxn>
              <a:cxn ang="0">
                <a:pos x="171" y="151"/>
              </a:cxn>
              <a:cxn ang="0">
                <a:pos x="203" y="164"/>
              </a:cxn>
              <a:cxn ang="0">
                <a:pos x="235" y="151"/>
              </a:cxn>
              <a:cxn ang="0">
                <a:pos x="247" y="121"/>
              </a:cxn>
              <a:cxn ang="0">
                <a:pos x="315" y="317"/>
              </a:cxn>
            </a:cxnLst>
            <a:rect l="0" t="0" r="r" b="b"/>
            <a:pathLst>
              <a:path w="315" h="390">
                <a:moveTo>
                  <a:pt x="315" y="317"/>
                </a:moveTo>
                <a:cubicBezTo>
                  <a:pt x="239" y="317"/>
                  <a:pt x="239" y="317"/>
                  <a:pt x="239" y="317"/>
                </a:cubicBezTo>
                <a:cubicBezTo>
                  <a:pt x="241" y="318"/>
                  <a:pt x="242" y="319"/>
                  <a:pt x="244" y="320"/>
                </a:cubicBezTo>
                <a:cubicBezTo>
                  <a:pt x="251" y="328"/>
                  <a:pt x="255" y="338"/>
                  <a:pt x="255" y="349"/>
                </a:cubicBezTo>
                <a:cubicBezTo>
                  <a:pt x="255" y="361"/>
                  <a:pt x="251" y="370"/>
                  <a:pt x="244" y="378"/>
                </a:cubicBezTo>
                <a:cubicBezTo>
                  <a:pt x="238" y="384"/>
                  <a:pt x="232" y="387"/>
                  <a:pt x="226" y="389"/>
                </a:cubicBezTo>
                <a:cubicBezTo>
                  <a:pt x="222" y="390"/>
                  <a:pt x="218" y="390"/>
                  <a:pt x="215" y="390"/>
                </a:cubicBezTo>
                <a:cubicBezTo>
                  <a:pt x="211" y="390"/>
                  <a:pt x="207" y="390"/>
                  <a:pt x="204" y="389"/>
                </a:cubicBezTo>
                <a:cubicBezTo>
                  <a:pt x="197" y="387"/>
                  <a:pt x="191" y="384"/>
                  <a:pt x="186" y="378"/>
                </a:cubicBezTo>
                <a:cubicBezTo>
                  <a:pt x="178" y="370"/>
                  <a:pt x="174" y="361"/>
                  <a:pt x="174" y="349"/>
                </a:cubicBezTo>
                <a:cubicBezTo>
                  <a:pt x="174" y="338"/>
                  <a:pt x="178" y="328"/>
                  <a:pt x="186" y="320"/>
                </a:cubicBezTo>
                <a:cubicBezTo>
                  <a:pt x="187" y="319"/>
                  <a:pt x="189" y="318"/>
                  <a:pt x="190" y="317"/>
                </a:cubicBezTo>
                <a:cubicBezTo>
                  <a:pt x="144" y="317"/>
                  <a:pt x="144" y="317"/>
                  <a:pt x="144" y="317"/>
                </a:cubicBezTo>
                <a:cubicBezTo>
                  <a:pt x="144" y="277"/>
                  <a:pt x="129" y="242"/>
                  <a:pt x="101" y="214"/>
                </a:cubicBezTo>
                <a:cubicBezTo>
                  <a:pt x="73" y="186"/>
                  <a:pt x="40" y="172"/>
                  <a:pt x="0" y="171"/>
                </a:cubicBezTo>
                <a:cubicBezTo>
                  <a:pt x="0" y="128"/>
                  <a:pt x="0" y="128"/>
                  <a:pt x="0" y="128"/>
                </a:cubicBezTo>
                <a:cubicBezTo>
                  <a:pt x="8" y="136"/>
                  <a:pt x="18" y="140"/>
                  <a:pt x="29" y="140"/>
                </a:cubicBezTo>
                <a:cubicBezTo>
                  <a:pt x="41" y="140"/>
                  <a:pt x="50" y="136"/>
                  <a:pt x="58" y="128"/>
                </a:cubicBezTo>
                <a:cubicBezTo>
                  <a:pt x="66" y="120"/>
                  <a:pt x="70" y="110"/>
                  <a:pt x="70" y="99"/>
                </a:cubicBezTo>
                <a:cubicBezTo>
                  <a:pt x="70" y="88"/>
                  <a:pt x="66" y="78"/>
                  <a:pt x="58" y="70"/>
                </a:cubicBezTo>
                <a:cubicBezTo>
                  <a:pt x="50" y="62"/>
                  <a:pt x="41" y="58"/>
                  <a:pt x="29" y="58"/>
                </a:cubicBezTo>
                <a:cubicBezTo>
                  <a:pt x="18" y="58"/>
                  <a:pt x="8" y="62"/>
                  <a:pt x="0" y="70"/>
                </a:cubicBezTo>
                <a:cubicBezTo>
                  <a:pt x="0" y="0"/>
                  <a:pt x="0" y="0"/>
                  <a:pt x="0" y="0"/>
                </a:cubicBezTo>
                <a:cubicBezTo>
                  <a:pt x="77" y="1"/>
                  <a:pt x="145" y="25"/>
                  <a:pt x="202" y="74"/>
                </a:cubicBezTo>
                <a:cubicBezTo>
                  <a:pt x="190" y="74"/>
                  <a:pt x="180" y="79"/>
                  <a:pt x="171" y="87"/>
                </a:cubicBezTo>
                <a:cubicBezTo>
                  <a:pt x="162" y="96"/>
                  <a:pt x="158" y="107"/>
                  <a:pt x="158" y="119"/>
                </a:cubicBezTo>
                <a:cubicBezTo>
                  <a:pt x="158" y="131"/>
                  <a:pt x="162" y="142"/>
                  <a:pt x="171" y="151"/>
                </a:cubicBezTo>
                <a:cubicBezTo>
                  <a:pt x="180" y="159"/>
                  <a:pt x="190" y="164"/>
                  <a:pt x="203" y="164"/>
                </a:cubicBezTo>
                <a:cubicBezTo>
                  <a:pt x="215" y="164"/>
                  <a:pt x="226" y="159"/>
                  <a:pt x="235" y="151"/>
                </a:cubicBezTo>
                <a:cubicBezTo>
                  <a:pt x="243" y="142"/>
                  <a:pt x="247" y="133"/>
                  <a:pt x="247" y="121"/>
                </a:cubicBezTo>
                <a:cubicBezTo>
                  <a:pt x="292" y="177"/>
                  <a:pt x="315" y="242"/>
                  <a:pt x="315" y="317"/>
                </a:cubicBezTo>
                <a:close/>
              </a:path>
            </a:pathLst>
          </a:custGeom>
          <a:solidFill>
            <a:schemeClr val="accent3"/>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8"/>
          <p:cNvSpPr>
            <a:spLocks/>
          </p:cNvSpPr>
          <p:nvPr/>
        </p:nvSpPr>
        <p:spPr bwMode="auto">
          <a:xfrm>
            <a:off x="1742415" y="2759887"/>
            <a:ext cx="1850266" cy="1517260"/>
          </a:xfrm>
          <a:custGeom>
            <a:avLst/>
            <a:gdLst/>
            <a:ahLst/>
            <a:cxnLst>
              <a:cxn ang="0">
                <a:pos x="73" y="318"/>
              </a:cxn>
              <a:cxn ang="0">
                <a:pos x="73" y="243"/>
              </a:cxn>
              <a:cxn ang="0">
                <a:pos x="70" y="247"/>
              </a:cxn>
              <a:cxn ang="0">
                <a:pos x="41" y="259"/>
              </a:cxn>
              <a:cxn ang="0">
                <a:pos x="12" y="247"/>
              </a:cxn>
              <a:cxn ang="0">
                <a:pos x="0" y="218"/>
              </a:cxn>
              <a:cxn ang="0">
                <a:pos x="12" y="189"/>
              </a:cxn>
              <a:cxn ang="0">
                <a:pos x="41" y="177"/>
              </a:cxn>
              <a:cxn ang="0">
                <a:pos x="70" y="189"/>
              </a:cxn>
              <a:cxn ang="0">
                <a:pos x="73" y="192"/>
              </a:cxn>
              <a:cxn ang="0">
                <a:pos x="73" y="147"/>
              </a:cxn>
              <a:cxn ang="0">
                <a:pos x="124" y="137"/>
              </a:cxn>
              <a:cxn ang="0">
                <a:pos x="174" y="104"/>
              </a:cxn>
              <a:cxn ang="0">
                <a:pos x="199" y="72"/>
              </a:cxn>
              <a:cxn ang="0">
                <a:pos x="217" y="1"/>
              </a:cxn>
              <a:cxn ang="0">
                <a:pos x="217" y="0"/>
              </a:cxn>
              <a:cxn ang="0">
                <a:pos x="263" y="0"/>
              </a:cxn>
              <a:cxn ang="0">
                <a:pos x="259" y="3"/>
              </a:cxn>
              <a:cxn ang="0">
                <a:pos x="247" y="32"/>
              </a:cxn>
              <a:cxn ang="0">
                <a:pos x="259" y="61"/>
              </a:cxn>
              <a:cxn ang="0">
                <a:pos x="277" y="72"/>
              </a:cxn>
              <a:cxn ang="0">
                <a:pos x="288" y="73"/>
              </a:cxn>
              <a:cxn ang="0">
                <a:pos x="299" y="72"/>
              </a:cxn>
              <a:cxn ang="0">
                <a:pos x="317" y="61"/>
              </a:cxn>
              <a:cxn ang="0">
                <a:pos x="328" y="32"/>
              </a:cxn>
              <a:cxn ang="0">
                <a:pos x="317" y="3"/>
              </a:cxn>
              <a:cxn ang="0">
                <a:pos x="312" y="0"/>
              </a:cxn>
              <a:cxn ang="0">
                <a:pos x="388" y="0"/>
              </a:cxn>
              <a:cxn ang="0">
                <a:pos x="388" y="0"/>
              </a:cxn>
              <a:cxn ang="0">
                <a:pos x="380" y="72"/>
              </a:cxn>
              <a:cxn ang="0">
                <a:pos x="316" y="202"/>
              </a:cxn>
              <a:cxn ang="0">
                <a:pos x="342" y="214"/>
              </a:cxn>
              <a:cxn ang="0">
                <a:pos x="353" y="243"/>
              </a:cxn>
              <a:cxn ang="0">
                <a:pos x="342" y="272"/>
              </a:cxn>
              <a:cxn ang="0">
                <a:pos x="341" y="272"/>
              </a:cxn>
              <a:cxn ang="0">
                <a:pos x="313" y="284"/>
              </a:cxn>
              <a:cxn ang="0">
                <a:pos x="284" y="272"/>
              </a:cxn>
              <a:cxn ang="0">
                <a:pos x="284" y="272"/>
              </a:cxn>
              <a:cxn ang="0">
                <a:pos x="272" y="246"/>
              </a:cxn>
              <a:cxn ang="0">
                <a:pos x="236" y="272"/>
              </a:cxn>
              <a:cxn ang="0">
                <a:pos x="73" y="318"/>
              </a:cxn>
            </a:cxnLst>
            <a:rect l="0" t="0" r="r" b="b"/>
            <a:pathLst>
              <a:path w="388" h="318">
                <a:moveTo>
                  <a:pt x="73" y="318"/>
                </a:moveTo>
                <a:cubicBezTo>
                  <a:pt x="73" y="243"/>
                  <a:pt x="73" y="243"/>
                  <a:pt x="73" y="243"/>
                </a:cubicBezTo>
                <a:cubicBezTo>
                  <a:pt x="72" y="244"/>
                  <a:pt x="71" y="245"/>
                  <a:pt x="70" y="247"/>
                </a:cubicBezTo>
                <a:cubicBezTo>
                  <a:pt x="62" y="255"/>
                  <a:pt x="53" y="259"/>
                  <a:pt x="41" y="259"/>
                </a:cubicBezTo>
                <a:cubicBezTo>
                  <a:pt x="30" y="259"/>
                  <a:pt x="20" y="255"/>
                  <a:pt x="12" y="247"/>
                </a:cubicBezTo>
                <a:cubicBezTo>
                  <a:pt x="4" y="239"/>
                  <a:pt x="0" y="229"/>
                  <a:pt x="0" y="218"/>
                </a:cubicBezTo>
                <a:cubicBezTo>
                  <a:pt x="0" y="206"/>
                  <a:pt x="4" y="197"/>
                  <a:pt x="12" y="189"/>
                </a:cubicBezTo>
                <a:cubicBezTo>
                  <a:pt x="20" y="181"/>
                  <a:pt x="30" y="177"/>
                  <a:pt x="41" y="177"/>
                </a:cubicBezTo>
                <a:cubicBezTo>
                  <a:pt x="53" y="177"/>
                  <a:pt x="62" y="181"/>
                  <a:pt x="70" y="189"/>
                </a:cubicBezTo>
                <a:cubicBezTo>
                  <a:pt x="71" y="190"/>
                  <a:pt x="72" y="191"/>
                  <a:pt x="73" y="192"/>
                </a:cubicBezTo>
                <a:cubicBezTo>
                  <a:pt x="73" y="147"/>
                  <a:pt x="73" y="147"/>
                  <a:pt x="73" y="147"/>
                </a:cubicBezTo>
                <a:cubicBezTo>
                  <a:pt x="91" y="147"/>
                  <a:pt x="108" y="143"/>
                  <a:pt x="124" y="137"/>
                </a:cubicBezTo>
                <a:cubicBezTo>
                  <a:pt x="142" y="130"/>
                  <a:pt x="159" y="119"/>
                  <a:pt x="174" y="104"/>
                </a:cubicBezTo>
                <a:cubicBezTo>
                  <a:pt x="184" y="94"/>
                  <a:pt x="192" y="83"/>
                  <a:pt x="199" y="72"/>
                </a:cubicBezTo>
                <a:cubicBezTo>
                  <a:pt x="211" y="51"/>
                  <a:pt x="217" y="27"/>
                  <a:pt x="217" y="1"/>
                </a:cubicBezTo>
                <a:cubicBezTo>
                  <a:pt x="217" y="0"/>
                  <a:pt x="217" y="0"/>
                  <a:pt x="217" y="0"/>
                </a:cubicBezTo>
                <a:cubicBezTo>
                  <a:pt x="263" y="0"/>
                  <a:pt x="263" y="0"/>
                  <a:pt x="263" y="0"/>
                </a:cubicBezTo>
                <a:cubicBezTo>
                  <a:pt x="262" y="1"/>
                  <a:pt x="260" y="2"/>
                  <a:pt x="259" y="3"/>
                </a:cubicBezTo>
                <a:cubicBezTo>
                  <a:pt x="251" y="11"/>
                  <a:pt x="247" y="21"/>
                  <a:pt x="247" y="32"/>
                </a:cubicBezTo>
                <a:cubicBezTo>
                  <a:pt x="247" y="44"/>
                  <a:pt x="251" y="53"/>
                  <a:pt x="259" y="61"/>
                </a:cubicBezTo>
                <a:cubicBezTo>
                  <a:pt x="264" y="67"/>
                  <a:pt x="270" y="70"/>
                  <a:pt x="277" y="72"/>
                </a:cubicBezTo>
                <a:cubicBezTo>
                  <a:pt x="280" y="73"/>
                  <a:pt x="284" y="73"/>
                  <a:pt x="288" y="73"/>
                </a:cubicBezTo>
                <a:cubicBezTo>
                  <a:pt x="291" y="73"/>
                  <a:pt x="295" y="73"/>
                  <a:pt x="299" y="72"/>
                </a:cubicBezTo>
                <a:cubicBezTo>
                  <a:pt x="305" y="70"/>
                  <a:pt x="311" y="67"/>
                  <a:pt x="317" y="61"/>
                </a:cubicBezTo>
                <a:cubicBezTo>
                  <a:pt x="324" y="53"/>
                  <a:pt x="328" y="44"/>
                  <a:pt x="328" y="32"/>
                </a:cubicBezTo>
                <a:cubicBezTo>
                  <a:pt x="328" y="21"/>
                  <a:pt x="324" y="11"/>
                  <a:pt x="317" y="3"/>
                </a:cubicBezTo>
                <a:cubicBezTo>
                  <a:pt x="315" y="2"/>
                  <a:pt x="314" y="1"/>
                  <a:pt x="312" y="0"/>
                </a:cubicBezTo>
                <a:cubicBezTo>
                  <a:pt x="388" y="0"/>
                  <a:pt x="388" y="0"/>
                  <a:pt x="388" y="0"/>
                </a:cubicBezTo>
                <a:cubicBezTo>
                  <a:pt x="388" y="0"/>
                  <a:pt x="388" y="0"/>
                  <a:pt x="388" y="0"/>
                </a:cubicBezTo>
                <a:cubicBezTo>
                  <a:pt x="388" y="25"/>
                  <a:pt x="385" y="49"/>
                  <a:pt x="380" y="72"/>
                </a:cubicBezTo>
                <a:cubicBezTo>
                  <a:pt x="370" y="120"/>
                  <a:pt x="348" y="163"/>
                  <a:pt x="316" y="202"/>
                </a:cubicBezTo>
                <a:cubicBezTo>
                  <a:pt x="326" y="203"/>
                  <a:pt x="334" y="207"/>
                  <a:pt x="342" y="214"/>
                </a:cubicBezTo>
                <a:cubicBezTo>
                  <a:pt x="349" y="222"/>
                  <a:pt x="353" y="231"/>
                  <a:pt x="353" y="243"/>
                </a:cubicBezTo>
                <a:cubicBezTo>
                  <a:pt x="353" y="254"/>
                  <a:pt x="349" y="264"/>
                  <a:pt x="342" y="272"/>
                </a:cubicBezTo>
                <a:cubicBezTo>
                  <a:pt x="341" y="272"/>
                  <a:pt x="341" y="272"/>
                  <a:pt x="341" y="272"/>
                </a:cubicBezTo>
                <a:cubicBezTo>
                  <a:pt x="333" y="280"/>
                  <a:pt x="324" y="284"/>
                  <a:pt x="313" y="284"/>
                </a:cubicBezTo>
                <a:cubicBezTo>
                  <a:pt x="302" y="284"/>
                  <a:pt x="292" y="280"/>
                  <a:pt x="284" y="272"/>
                </a:cubicBezTo>
                <a:cubicBezTo>
                  <a:pt x="284" y="272"/>
                  <a:pt x="284" y="272"/>
                  <a:pt x="284" y="272"/>
                </a:cubicBezTo>
                <a:cubicBezTo>
                  <a:pt x="277" y="265"/>
                  <a:pt x="273" y="256"/>
                  <a:pt x="272" y="246"/>
                </a:cubicBezTo>
                <a:cubicBezTo>
                  <a:pt x="261" y="256"/>
                  <a:pt x="249" y="264"/>
                  <a:pt x="236" y="272"/>
                </a:cubicBezTo>
                <a:cubicBezTo>
                  <a:pt x="188" y="302"/>
                  <a:pt x="134" y="317"/>
                  <a:pt x="73" y="318"/>
                </a:cubicBezTo>
                <a:close/>
              </a:path>
            </a:pathLst>
          </a:custGeom>
          <a:solidFill>
            <a:schemeClr val="accent6"/>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9"/>
          <p:cNvSpPr>
            <a:spLocks/>
          </p:cNvSpPr>
          <p:nvPr/>
        </p:nvSpPr>
        <p:spPr bwMode="auto">
          <a:xfrm>
            <a:off x="564405" y="2416473"/>
            <a:ext cx="1525585" cy="1860672"/>
          </a:xfrm>
          <a:custGeom>
            <a:avLst/>
            <a:gdLst/>
            <a:ahLst/>
            <a:cxnLst>
              <a:cxn ang="0">
                <a:pos x="172" y="72"/>
              </a:cxn>
              <a:cxn ang="0">
                <a:pos x="172" y="73"/>
              </a:cxn>
              <a:cxn ang="0">
                <a:pos x="214" y="176"/>
              </a:cxn>
              <a:cxn ang="0">
                <a:pos x="318" y="219"/>
              </a:cxn>
              <a:cxn ang="0">
                <a:pos x="320" y="219"/>
              </a:cxn>
              <a:cxn ang="0">
                <a:pos x="320" y="264"/>
              </a:cxn>
              <a:cxn ang="0">
                <a:pos x="317" y="261"/>
              </a:cxn>
              <a:cxn ang="0">
                <a:pos x="288" y="249"/>
              </a:cxn>
              <a:cxn ang="0">
                <a:pos x="259" y="261"/>
              </a:cxn>
              <a:cxn ang="0">
                <a:pos x="247" y="290"/>
              </a:cxn>
              <a:cxn ang="0">
                <a:pos x="259" y="319"/>
              </a:cxn>
              <a:cxn ang="0">
                <a:pos x="288" y="331"/>
              </a:cxn>
              <a:cxn ang="0">
                <a:pos x="317" y="319"/>
              </a:cxn>
              <a:cxn ang="0">
                <a:pos x="320" y="315"/>
              </a:cxn>
              <a:cxn ang="0">
                <a:pos x="320" y="390"/>
              </a:cxn>
              <a:cxn ang="0">
                <a:pos x="318" y="390"/>
              </a:cxn>
              <a:cxn ang="0">
                <a:pos x="117" y="319"/>
              </a:cxn>
              <a:cxn ang="0">
                <a:pos x="119" y="317"/>
              </a:cxn>
              <a:cxn ang="0">
                <a:pos x="151" y="303"/>
              </a:cxn>
              <a:cxn ang="0">
                <a:pos x="164" y="272"/>
              </a:cxn>
              <a:cxn ang="0">
                <a:pos x="151" y="240"/>
              </a:cxn>
              <a:cxn ang="0">
                <a:pos x="119" y="227"/>
              </a:cxn>
              <a:cxn ang="0">
                <a:pos x="87" y="240"/>
              </a:cxn>
              <a:cxn ang="0">
                <a:pos x="74" y="272"/>
              </a:cxn>
              <a:cxn ang="0">
                <a:pos x="72" y="274"/>
              </a:cxn>
              <a:cxn ang="0">
                <a:pos x="0" y="72"/>
              </a:cxn>
              <a:cxn ang="0">
                <a:pos x="0" y="72"/>
              </a:cxn>
              <a:cxn ang="0">
                <a:pos x="74" y="72"/>
              </a:cxn>
              <a:cxn ang="0">
                <a:pos x="71" y="69"/>
              </a:cxn>
              <a:cxn ang="0">
                <a:pos x="59" y="40"/>
              </a:cxn>
              <a:cxn ang="0">
                <a:pos x="71" y="11"/>
              </a:cxn>
              <a:cxn ang="0">
                <a:pos x="100" y="0"/>
              </a:cxn>
              <a:cxn ang="0">
                <a:pos x="129" y="11"/>
              </a:cxn>
              <a:cxn ang="0">
                <a:pos x="141" y="40"/>
              </a:cxn>
              <a:cxn ang="0">
                <a:pos x="129" y="69"/>
              </a:cxn>
              <a:cxn ang="0">
                <a:pos x="126" y="72"/>
              </a:cxn>
              <a:cxn ang="0">
                <a:pos x="172" y="72"/>
              </a:cxn>
            </a:cxnLst>
            <a:rect l="0" t="0" r="r" b="b"/>
            <a:pathLst>
              <a:path w="320" h="390">
                <a:moveTo>
                  <a:pt x="172" y="72"/>
                </a:moveTo>
                <a:cubicBezTo>
                  <a:pt x="172" y="72"/>
                  <a:pt x="172" y="72"/>
                  <a:pt x="172" y="73"/>
                </a:cubicBezTo>
                <a:cubicBezTo>
                  <a:pt x="172" y="113"/>
                  <a:pt x="186" y="147"/>
                  <a:pt x="214" y="176"/>
                </a:cubicBezTo>
                <a:cubicBezTo>
                  <a:pt x="243" y="205"/>
                  <a:pt x="277" y="219"/>
                  <a:pt x="318" y="219"/>
                </a:cubicBezTo>
                <a:cubicBezTo>
                  <a:pt x="319" y="219"/>
                  <a:pt x="320" y="219"/>
                  <a:pt x="320" y="219"/>
                </a:cubicBezTo>
                <a:cubicBezTo>
                  <a:pt x="320" y="264"/>
                  <a:pt x="320" y="264"/>
                  <a:pt x="320" y="264"/>
                </a:cubicBezTo>
                <a:cubicBezTo>
                  <a:pt x="319" y="263"/>
                  <a:pt x="318" y="262"/>
                  <a:pt x="317" y="261"/>
                </a:cubicBezTo>
                <a:cubicBezTo>
                  <a:pt x="309" y="253"/>
                  <a:pt x="300" y="249"/>
                  <a:pt x="288" y="249"/>
                </a:cubicBezTo>
                <a:cubicBezTo>
                  <a:pt x="277" y="249"/>
                  <a:pt x="267" y="253"/>
                  <a:pt x="259" y="261"/>
                </a:cubicBezTo>
                <a:cubicBezTo>
                  <a:pt x="251" y="269"/>
                  <a:pt x="247" y="278"/>
                  <a:pt x="247" y="290"/>
                </a:cubicBezTo>
                <a:cubicBezTo>
                  <a:pt x="247" y="301"/>
                  <a:pt x="251" y="311"/>
                  <a:pt x="259" y="319"/>
                </a:cubicBezTo>
                <a:cubicBezTo>
                  <a:pt x="267" y="327"/>
                  <a:pt x="277" y="331"/>
                  <a:pt x="288" y="331"/>
                </a:cubicBezTo>
                <a:cubicBezTo>
                  <a:pt x="300" y="331"/>
                  <a:pt x="309" y="327"/>
                  <a:pt x="317" y="319"/>
                </a:cubicBezTo>
                <a:cubicBezTo>
                  <a:pt x="318" y="317"/>
                  <a:pt x="319" y="316"/>
                  <a:pt x="320" y="315"/>
                </a:cubicBezTo>
                <a:cubicBezTo>
                  <a:pt x="320" y="390"/>
                  <a:pt x="320" y="390"/>
                  <a:pt x="320" y="390"/>
                </a:cubicBezTo>
                <a:cubicBezTo>
                  <a:pt x="319" y="390"/>
                  <a:pt x="319" y="390"/>
                  <a:pt x="318" y="390"/>
                </a:cubicBezTo>
                <a:cubicBezTo>
                  <a:pt x="241" y="390"/>
                  <a:pt x="174" y="366"/>
                  <a:pt x="117" y="319"/>
                </a:cubicBezTo>
                <a:cubicBezTo>
                  <a:pt x="119" y="317"/>
                  <a:pt x="119" y="317"/>
                  <a:pt x="119" y="317"/>
                </a:cubicBezTo>
                <a:cubicBezTo>
                  <a:pt x="132" y="317"/>
                  <a:pt x="142" y="312"/>
                  <a:pt x="151" y="303"/>
                </a:cubicBezTo>
                <a:cubicBezTo>
                  <a:pt x="160" y="295"/>
                  <a:pt x="164" y="284"/>
                  <a:pt x="164" y="272"/>
                </a:cubicBezTo>
                <a:cubicBezTo>
                  <a:pt x="164" y="259"/>
                  <a:pt x="160" y="249"/>
                  <a:pt x="151" y="240"/>
                </a:cubicBezTo>
                <a:cubicBezTo>
                  <a:pt x="142" y="231"/>
                  <a:pt x="132" y="227"/>
                  <a:pt x="119" y="227"/>
                </a:cubicBezTo>
                <a:cubicBezTo>
                  <a:pt x="107" y="227"/>
                  <a:pt x="96" y="231"/>
                  <a:pt x="87" y="240"/>
                </a:cubicBezTo>
                <a:cubicBezTo>
                  <a:pt x="79" y="249"/>
                  <a:pt x="74" y="259"/>
                  <a:pt x="74" y="272"/>
                </a:cubicBezTo>
                <a:cubicBezTo>
                  <a:pt x="72" y="274"/>
                  <a:pt x="72" y="274"/>
                  <a:pt x="72" y="274"/>
                </a:cubicBezTo>
                <a:cubicBezTo>
                  <a:pt x="24" y="217"/>
                  <a:pt x="0" y="149"/>
                  <a:pt x="0" y="72"/>
                </a:cubicBezTo>
                <a:cubicBezTo>
                  <a:pt x="0" y="72"/>
                  <a:pt x="0" y="72"/>
                  <a:pt x="0" y="72"/>
                </a:cubicBezTo>
                <a:cubicBezTo>
                  <a:pt x="74" y="72"/>
                  <a:pt x="74" y="72"/>
                  <a:pt x="74" y="72"/>
                </a:cubicBezTo>
                <a:cubicBezTo>
                  <a:pt x="73" y="71"/>
                  <a:pt x="72" y="70"/>
                  <a:pt x="71" y="69"/>
                </a:cubicBezTo>
                <a:cubicBezTo>
                  <a:pt x="63" y="61"/>
                  <a:pt x="59" y="52"/>
                  <a:pt x="59" y="40"/>
                </a:cubicBezTo>
                <a:cubicBezTo>
                  <a:pt x="59" y="29"/>
                  <a:pt x="63" y="19"/>
                  <a:pt x="71" y="11"/>
                </a:cubicBezTo>
                <a:cubicBezTo>
                  <a:pt x="79" y="4"/>
                  <a:pt x="89" y="0"/>
                  <a:pt x="100" y="0"/>
                </a:cubicBezTo>
                <a:cubicBezTo>
                  <a:pt x="111" y="0"/>
                  <a:pt x="121" y="4"/>
                  <a:pt x="129" y="11"/>
                </a:cubicBezTo>
                <a:cubicBezTo>
                  <a:pt x="137" y="19"/>
                  <a:pt x="141" y="29"/>
                  <a:pt x="141" y="40"/>
                </a:cubicBezTo>
                <a:cubicBezTo>
                  <a:pt x="141" y="52"/>
                  <a:pt x="137" y="61"/>
                  <a:pt x="129" y="69"/>
                </a:cubicBezTo>
                <a:cubicBezTo>
                  <a:pt x="128" y="70"/>
                  <a:pt x="127" y="71"/>
                  <a:pt x="126" y="72"/>
                </a:cubicBezTo>
                <a:lnTo>
                  <a:pt x="172" y="72"/>
                </a:lnTo>
                <a:close/>
              </a:path>
            </a:pathLst>
          </a:custGeom>
          <a:solidFill>
            <a:schemeClr val="accent1"/>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30"/>
          <p:cNvSpPr>
            <a:spLocks/>
          </p:cNvSpPr>
          <p:nvPr/>
        </p:nvSpPr>
        <p:spPr bwMode="auto">
          <a:xfrm>
            <a:off x="564405" y="1246789"/>
            <a:ext cx="1860672" cy="1513098"/>
          </a:xfrm>
          <a:custGeom>
            <a:avLst/>
            <a:gdLst/>
            <a:ahLst/>
            <a:cxnLst>
              <a:cxn ang="0">
                <a:pos x="172" y="317"/>
              </a:cxn>
              <a:cxn ang="0">
                <a:pos x="126" y="317"/>
              </a:cxn>
              <a:cxn ang="0">
                <a:pos x="129" y="314"/>
              </a:cxn>
              <a:cxn ang="0">
                <a:pos x="141" y="285"/>
              </a:cxn>
              <a:cxn ang="0">
                <a:pos x="129" y="256"/>
              </a:cxn>
              <a:cxn ang="0">
                <a:pos x="100" y="245"/>
              </a:cxn>
              <a:cxn ang="0">
                <a:pos x="71" y="256"/>
              </a:cxn>
              <a:cxn ang="0">
                <a:pos x="59" y="285"/>
              </a:cxn>
              <a:cxn ang="0">
                <a:pos x="71" y="314"/>
              </a:cxn>
              <a:cxn ang="0">
                <a:pos x="74" y="317"/>
              </a:cxn>
              <a:cxn ang="0">
                <a:pos x="0" y="317"/>
              </a:cxn>
              <a:cxn ang="0">
                <a:pos x="74" y="114"/>
              </a:cxn>
              <a:cxn ang="0">
                <a:pos x="72" y="114"/>
              </a:cxn>
              <a:cxn ang="0">
                <a:pos x="43" y="102"/>
              </a:cxn>
              <a:cxn ang="0">
                <a:pos x="31" y="73"/>
              </a:cxn>
              <a:cxn ang="0">
                <a:pos x="43" y="44"/>
              </a:cxn>
              <a:cxn ang="0">
                <a:pos x="72" y="32"/>
              </a:cxn>
              <a:cxn ang="0">
                <a:pos x="101" y="44"/>
              </a:cxn>
              <a:cxn ang="0">
                <a:pos x="113" y="73"/>
              </a:cxn>
              <a:cxn ang="0">
                <a:pos x="113" y="75"/>
              </a:cxn>
              <a:cxn ang="0">
                <a:pos x="318" y="0"/>
              </a:cxn>
              <a:cxn ang="0">
                <a:pos x="320" y="0"/>
              </a:cxn>
              <a:cxn ang="0">
                <a:pos x="320" y="70"/>
              </a:cxn>
              <a:cxn ang="0">
                <a:pos x="349" y="58"/>
              </a:cxn>
              <a:cxn ang="0">
                <a:pos x="378" y="70"/>
              </a:cxn>
              <a:cxn ang="0">
                <a:pos x="390" y="99"/>
              </a:cxn>
              <a:cxn ang="0">
                <a:pos x="378" y="128"/>
              </a:cxn>
              <a:cxn ang="0">
                <a:pos x="349" y="140"/>
              </a:cxn>
              <a:cxn ang="0">
                <a:pos x="320" y="128"/>
              </a:cxn>
              <a:cxn ang="0">
                <a:pos x="320" y="171"/>
              </a:cxn>
              <a:cxn ang="0">
                <a:pos x="318" y="171"/>
              </a:cxn>
              <a:cxn ang="0">
                <a:pos x="214" y="214"/>
              </a:cxn>
              <a:cxn ang="0">
                <a:pos x="172" y="317"/>
              </a:cxn>
            </a:cxnLst>
            <a:rect l="0" t="0" r="r" b="b"/>
            <a:pathLst>
              <a:path w="390" h="317">
                <a:moveTo>
                  <a:pt x="172" y="317"/>
                </a:moveTo>
                <a:cubicBezTo>
                  <a:pt x="126" y="317"/>
                  <a:pt x="126" y="317"/>
                  <a:pt x="126" y="317"/>
                </a:cubicBezTo>
                <a:cubicBezTo>
                  <a:pt x="127" y="316"/>
                  <a:pt x="128" y="315"/>
                  <a:pt x="129" y="314"/>
                </a:cubicBezTo>
                <a:cubicBezTo>
                  <a:pt x="137" y="306"/>
                  <a:pt x="141" y="297"/>
                  <a:pt x="141" y="285"/>
                </a:cubicBezTo>
                <a:cubicBezTo>
                  <a:pt x="141" y="274"/>
                  <a:pt x="137" y="264"/>
                  <a:pt x="129" y="256"/>
                </a:cubicBezTo>
                <a:cubicBezTo>
                  <a:pt x="121" y="249"/>
                  <a:pt x="111" y="245"/>
                  <a:pt x="100" y="245"/>
                </a:cubicBezTo>
                <a:cubicBezTo>
                  <a:pt x="89" y="245"/>
                  <a:pt x="79" y="249"/>
                  <a:pt x="71" y="256"/>
                </a:cubicBezTo>
                <a:cubicBezTo>
                  <a:pt x="63" y="264"/>
                  <a:pt x="59" y="274"/>
                  <a:pt x="59" y="285"/>
                </a:cubicBezTo>
                <a:cubicBezTo>
                  <a:pt x="59" y="297"/>
                  <a:pt x="63" y="306"/>
                  <a:pt x="71" y="314"/>
                </a:cubicBezTo>
                <a:cubicBezTo>
                  <a:pt x="72" y="315"/>
                  <a:pt x="73" y="316"/>
                  <a:pt x="74" y="317"/>
                </a:cubicBezTo>
                <a:cubicBezTo>
                  <a:pt x="0" y="317"/>
                  <a:pt x="0" y="317"/>
                  <a:pt x="0" y="317"/>
                </a:cubicBezTo>
                <a:cubicBezTo>
                  <a:pt x="0" y="239"/>
                  <a:pt x="25" y="171"/>
                  <a:pt x="74" y="114"/>
                </a:cubicBezTo>
                <a:cubicBezTo>
                  <a:pt x="73" y="114"/>
                  <a:pt x="73" y="114"/>
                  <a:pt x="72" y="114"/>
                </a:cubicBezTo>
                <a:cubicBezTo>
                  <a:pt x="61" y="114"/>
                  <a:pt x="51" y="110"/>
                  <a:pt x="43" y="102"/>
                </a:cubicBezTo>
                <a:cubicBezTo>
                  <a:pt x="35" y="94"/>
                  <a:pt x="31" y="84"/>
                  <a:pt x="31" y="73"/>
                </a:cubicBezTo>
                <a:cubicBezTo>
                  <a:pt x="31" y="62"/>
                  <a:pt x="35" y="52"/>
                  <a:pt x="43" y="44"/>
                </a:cubicBezTo>
                <a:cubicBezTo>
                  <a:pt x="51" y="36"/>
                  <a:pt x="61" y="32"/>
                  <a:pt x="72" y="32"/>
                </a:cubicBezTo>
                <a:cubicBezTo>
                  <a:pt x="83" y="32"/>
                  <a:pt x="93" y="36"/>
                  <a:pt x="101" y="44"/>
                </a:cubicBezTo>
                <a:cubicBezTo>
                  <a:pt x="109" y="52"/>
                  <a:pt x="113" y="62"/>
                  <a:pt x="113" y="73"/>
                </a:cubicBezTo>
                <a:cubicBezTo>
                  <a:pt x="113" y="74"/>
                  <a:pt x="113" y="74"/>
                  <a:pt x="113" y="75"/>
                </a:cubicBezTo>
                <a:cubicBezTo>
                  <a:pt x="170" y="25"/>
                  <a:pt x="239" y="0"/>
                  <a:pt x="318" y="0"/>
                </a:cubicBezTo>
                <a:cubicBezTo>
                  <a:pt x="319" y="0"/>
                  <a:pt x="319" y="0"/>
                  <a:pt x="320" y="0"/>
                </a:cubicBezTo>
                <a:cubicBezTo>
                  <a:pt x="320" y="70"/>
                  <a:pt x="320" y="70"/>
                  <a:pt x="320" y="70"/>
                </a:cubicBezTo>
                <a:cubicBezTo>
                  <a:pt x="328" y="62"/>
                  <a:pt x="338" y="58"/>
                  <a:pt x="349" y="58"/>
                </a:cubicBezTo>
                <a:cubicBezTo>
                  <a:pt x="361" y="58"/>
                  <a:pt x="370" y="62"/>
                  <a:pt x="378" y="70"/>
                </a:cubicBezTo>
                <a:cubicBezTo>
                  <a:pt x="386" y="78"/>
                  <a:pt x="390" y="88"/>
                  <a:pt x="390" y="99"/>
                </a:cubicBezTo>
                <a:cubicBezTo>
                  <a:pt x="390" y="110"/>
                  <a:pt x="386" y="120"/>
                  <a:pt x="378" y="128"/>
                </a:cubicBezTo>
                <a:cubicBezTo>
                  <a:pt x="370" y="136"/>
                  <a:pt x="361" y="140"/>
                  <a:pt x="349" y="140"/>
                </a:cubicBezTo>
                <a:cubicBezTo>
                  <a:pt x="338" y="140"/>
                  <a:pt x="328" y="136"/>
                  <a:pt x="320" y="128"/>
                </a:cubicBezTo>
                <a:cubicBezTo>
                  <a:pt x="320" y="171"/>
                  <a:pt x="320" y="171"/>
                  <a:pt x="320" y="171"/>
                </a:cubicBezTo>
                <a:cubicBezTo>
                  <a:pt x="320" y="171"/>
                  <a:pt x="319" y="171"/>
                  <a:pt x="318" y="171"/>
                </a:cubicBezTo>
                <a:cubicBezTo>
                  <a:pt x="277" y="171"/>
                  <a:pt x="243" y="186"/>
                  <a:pt x="214" y="214"/>
                </a:cubicBezTo>
                <a:cubicBezTo>
                  <a:pt x="186" y="242"/>
                  <a:pt x="172" y="277"/>
                  <a:pt x="172" y="317"/>
                </a:cubicBezTo>
                <a:close/>
              </a:path>
            </a:pathLst>
          </a:custGeom>
          <a:solidFill>
            <a:schemeClr val="accent2"/>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3" name="Text Placeholder 2"/>
          <p:cNvSpPr>
            <a:spLocks noGrp="1"/>
          </p:cNvSpPr>
          <p:nvPr>
            <p:ph type="body" sz="half" idx="2"/>
          </p:nvPr>
        </p:nvSpPr>
        <p:spPr/>
        <p:txBody>
          <a:bodyPr/>
          <a:lstStyle/>
          <a:p>
            <a:r>
              <a:rPr lang="en-US" dirty="0" smtClean="0"/>
              <a:t>Puzzle Infographic</a:t>
            </a:r>
            <a:endParaRPr lang="en-US" dirty="0"/>
          </a:p>
        </p:txBody>
      </p:sp>
      <p:sp>
        <p:nvSpPr>
          <p:cNvPr id="63" name="Freeform 129"/>
          <p:cNvSpPr>
            <a:spLocks/>
          </p:cNvSpPr>
          <p:nvPr/>
        </p:nvSpPr>
        <p:spPr bwMode="auto">
          <a:xfrm>
            <a:off x="1099224" y="1836695"/>
            <a:ext cx="327637" cy="400745"/>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182"/>
          <p:cNvSpPr>
            <a:spLocks noEditPoints="1"/>
          </p:cNvSpPr>
          <p:nvPr/>
        </p:nvSpPr>
        <p:spPr bwMode="auto">
          <a:xfrm>
            <a:off x="881592" y="2931228"/>
            <a:ext cx="448060" cy="418624"/>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11"/>
          <p:cNvSpPr>
            <a:spLocks noEditPoints="1"/>
          </p:cNvSpPr>
          <p:nvPr/>
        </p:nvSpPr>
        <p:spPr bwMode="auto">
          <a:xfrm>
            <a:off x="2923141" y="2254573"/>
            <a:ext cx="391728" cy="38862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135"/>
          <p:cNvSpPr>
            <a:spLocks noEditPoints="1"/>
          </p:cNvSpPr>
          <p:nvPr/>
        </p:nvSpPr>
        <p:spPr bwMode="auto">
          <a:xfrm>
            <a:off x="2547179" y="3424894"/>
            <a:ext cx="395469" cy="370439"/>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9"/>
          <p:cNvSpPr>
            <a:spLocks noEditPoints="1"/>
          </p:cNvSpPr>
          <p:nvPr/>
        </p:nvSpPr>
        <p:spPr bwMode="auto">
          <a:xfrm>
            <a:off x="1814800" y="2548029"/>
            <a:ext cx="487265" cy="479592"/>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TextBox 34"/>
          <p:cNvSpPr txBox="1"/>
          <p:nvPr/>
        </p:nvSpPr>
        <p:spPr>
          <a:xfrm>
            <a:off x="4454388" y="1269827"/>
            <a:ext cx="4207709" cy="738664"/>
          </a:xfrm>
          <a:prstGeom prst="rect">
            <a:avLst/>
          </a:prstGeom>
          <a:noFill/>
        </p:spPr>
        <p:txBody>
          <a:bodyPr wrap="square" rtlCol="0">
            <a:spAutoFit/>
          </a:bodyPr>
          <a:lstStyle/>
          <a:p>
            <a:r>
              <a:rPr lang="zh-CN" altLang="en-US" sz="1200" b="1" dirty="0">
                <a:solidFill>
                  <a:schemeClr val="accent1"/>
                </a:solidFill>
              </a:rPr>
              <a:t>点击添加主题</a:t>
            </a:r>
            <a:r>
              <a:rPr lang="zh-CN" altLang="en-US" sz="1200" b="1" dirty="0" smtClean="0">
                <a:solidFill>
                  <a:schemeClr val="accent1"/>
                </a:solidFill>
              </a:rPr>
              <a:t>文字</a:t>
            </a:r>
            <a:endParaRPr lang="en-US" altLang="zh-CN" sz="1200" b="1" dirty="0" smtClean="0">
              <a:solidFill>
                <a:schemeClr val="accent1"/>
              </a:solidFill>
            </a:endParaRPr>
          </a:p>
          <a:p>
            <a:r>
              <a:rPr lang="en-US" sz="1000" dirty="0" smtClean="0">
                <a:solidFill>
                  <a:schemeClr val="tx2">
                    <a:lumMod val="50000"/>
                    <a:lumOff val="50000"/>
                  </a:schemeClr>
                </a:solidFill>
              </a:rPr>
              <a:t>There </a:t>
            </a:r>
            <a:r>
              <a:rPr lang="en-US" sz="1000" dirty="0" smtClean="0">
                <a:solidFill>
                  <a:schemeClr val="tx2">
                    <a:lumMod val="50000"/>
                    <a:lumOff val="50000"/>
                  </a:schemeClr>
                </a:solidFill>
              </a:rPr>
              <a:t>are many variations of passages of lorem ipsum available, but the majority have suffered alteration in some form, by injected humour randomized words.</a:t>
            </a:r>
          </a:p>
        </p:txBody>
      </p:sp>
      <p:grpSp>
        <p:nvGrpSpPr>
          <p:cNvPr id="36" name="Group 134"/>
          <p:cNvGrpSpPr/>
          <p:nvPr/>
        </p:nvGrpSpPr>
        <p:grpSpPr>
          <a:xfrm>
            <a:off x="3827353" y="1260605"/>
            <a:ext cx="648499" cy="649042"/>
            <a:chOff x="3287425" y="1417883"/>
            <a:chExt cx="648499" cy="649042"/>
          </a:xfrm>
        </p:grpSpPr>
        <p:sp>
          <p:nvSpPr>
            <p:cNvPr id="37" name="Oval 36"/>
            <p:cNvSpPr>
              <a:spLocks noChangeAspect="1"/>
            </p:cNvSpPr>
            <p:nvPr/>
          </p:nvSpPr>
          <p:spPr>
            <a:xfrm>
              <a:off x="3287425" y="1417883"/>
              <a:ext cx="648499" cy="649042"/>
            </a:xfrm>
            <a:prstGeom prst="ellipse">
              <a:avLst/>
            </a:prstGeom>
            <a:solidFill>
              <a:schemeClr val="accent1">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38" name="Oval 37"/>
            <p:cNvSpPr>
              <a:spLocks noChangeAspect="1"/>
            </p:cNvSpPr>
            <p:nvPr/>
          </p:nvSpPr>
          <p:spPr>
            <a:xfrm>
              <a:off x="3362252" y="1492773"/>
              <a:ext cx="498845" cy="499263"/>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bg1"/>
                  </a:solidFill>
                </a:rPr>
                <a:t>01</a:t>
              </a:r>
              <a:endParaRPr lang="en-US" sz="100" b="1" dirty="0">
                <a:solidFill>
                  <a:schemeClr val="bg1"/>
                </a:solidFill>
                <a:latin typeface="+mj-lt"/>
              </a:endParaRPr>
            </a:p>
          </p:txBody>
        </p:sp>
      </p:grpSp>
      <p:grpSp>
        <p:nvGrpSpPr>
          <p:cNvPr id="39" name="Group 129"/>
          <p:cNvGrpSpPr/>
          <p:nvPr/>
        </p:nvGrpSpPr>
        <p:grpSpPr>
          <a:xfrm>
            <a:off x="3827353" y="2008202"/>
            <a:ext cx="648499" cy="649042"/>
            <a:chOff x="2779491" y="2517212"/>
            <a:chExt cx="648499" cy="649042"/>
          </a:xfrm>
        </p:grpSpPr>
        <p:sp>
          <p:nvSpPr>
            <p:cNvPr id="40" name="Oval 39"/>
            <p:cNvSpPr>
              <a:spLocks noChangeAspect="1"/>
            </p:cNvSpPr>
            <p:nvPr/>
          </p:nvSpPr>
          <p:spPr>
            <a:xfrm>
              <a:off x="2779491" y="2517212"/>
              <a:ext cx="648499" cy="649042"/>
            </a:xfrm>
            <a:prstGeom prst="ellipse">
              <a:avLst/>
            </a:prstGeom>
            <a:solidFill>
              <a:schemeClr val="accent2">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41" name="Oval 40"/>
            <p:cNvSpPr>
              <a:spLocks noChangeAspect="1"/>
            </p:cNvSpPr>
            <p:nvPr/>
          </p:nvSpPr>
          <p:spPr>
            <a:xfrm>
              <a:off x="2854318" y="2592102"/>
              <a:ext cx="498845" cy="499263"/>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bg1"/>
                  </a:solidFill>
                </a:rPr>
                <a:t>02</a:t>
              </a:r>
              <a:endParaRPr lang="en-US" sz="1200" b="1" dirty="0">
                <a:latin typeface="+mj-lt"/>
              </a:endParaRPr>
            </a:p>
          </p:txBody>
        </p:sp>
      </p:grpSp>
      <p:grpSp>
        <p:nvGrpSpPr>
          <p:cNvPr id="42" name="Group 130"/>
          <p:cNvGrpSpPr/>
          <p:nvPr/>
        </p:nvGrpSpPr>
        <p:grpSpPr>
          <a:xfrm>
            <a:off x="3827353" y="2778264"/>
            <a:ext cx="648499" cy="649042"/>
            <a:chOff x="3287425" y="3613920"/>
            <a:chExt cx="648499" cy="649042"/>
          </a:xfrm>
        </p:grpSpPr>
        <p:sp>
          <p:nvSpPr>
            <p:cNvPr id="43" name="Oval 42"/>
            <p:cNvSpPr>
              <a:spLocks noChangeAspect="1"/>
            </p:cNvSpPr>
            <p:nvPr/>
          </p:nvSpPr>
          <p:spPr>
            <a:xfrm>
              <a:off x="3287425" y="3613920"/>
              <a:ext cx="648499" cy="649042"/>
            </a:xfrm>
            <a:prstGeom prst="ellipse">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44" name="Oval 43"/>
            <p:cNvSpPr>
              <a:spLocks noChangeAspect="1"/>
            </p:cNvSpPr>
            <p:nvPr/>
          </p:nvSpPr>
          <p:spPr>
            <a:xfrm>
              <a:off x="3362252" y="3688810"/>
              <a:ext cx="498845" cy="499263"/>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bg1"/>
                  </a:solidFill>
                </a:rPr>
                <a:t>03</a:t>
              </a:r>
              <a:endParaRPr lang="en-US" sz="1200" b="1" dirty="0">
                <a:latin typeface="+mj-lt"/>
              </a:endParaRPr>
            </a:p>
          </p:txBody>
        </p:sp>
      </p:grpSp>
      <p:grpSp>
        <p:nvGrpSpPr>
          <p:cNvPr id="45" name="Group 133"/>
          <p:cNvGrpSpPr/>
          <p:nvPr/>
        </p:nvGrpSpPr>
        <p:grpSpPr>
          <a:xfrm>
            <a:off x="3827353" y="3554297"/>
            <a:ext cx="648499" cy="649042"/>
            <a:chOff x="5249342" y="1406453"/>
            <a:chExt cx="648499" cy="649042"/>
          </a:xfrm>
        </p:grpSpPr>
        <p:sp>
          <p:nvSpPr>
            <p:cNvPr id="46" name="Oval 45"/>
            <p:cNvSpPr>
              <a:spLocks noChangeAspect="1"/>
            </p:cNvSpPr>
            <p:nvPr/>
          </p:nvSpPr>
          <p:spPr>
            <a:xfrm>
              <a:off x="5249342" y="1406453"/>
              <a:ext cx="648499" cy="649042"/>
            </a:xfrm>
            <a:prstGeom prst="ellipse">
              <a:avLst/>
            </a:prstGeom>
            <a:solidFill>
              <a:schemeClr val="accent6">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47" name="Oval 46"/>
            <p:cNvSpPr>
              <a:spLocks noChangeAspect="1"/>
            </p:cNvSpPr>
            <p:nvPr/>
          </p:nvSpPr>
          <p:spPr>
            <a:xfrm>
              <a:off x="5324169" y="1481343"/>
              <a:ext cx="498845" cy="499263"/>
            </a:xfrm>
            <a:prstGeom prst="ellipse">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bg1"/>
                  </a:solidFill>
                </a:rPr>
                <a:t>04</a:t>
              </a:r>
              <a:endParaRPr lang="en-US" sz="1200" b="1" dirty="0">
                <a:latin typeface="+mj-lt"/>
              </a:endParaRPr>
            </a:p>
          </p:txBody>
        </p:sp>
      </p:grpSp>
      <p:sp>
        <p:nvSpPr>
          <p:cNvPr id="48" name="TextBox 47"/>
          <p:cNvSpPr txBox="1"/>
          <p:nvPr/>
        </p:nvSpPr>
        <p:spPr>
          <a:xfrm>
            <a:off x="4454388" y="2014536"/>
            <a:ext cx="4207709" cy="738664"/>
          </a:xfrm>
          <a:prstGeom prst="rect">
            <a:avLst/>
          </a:prstGeom>
          <a:noFill/>
        </p:spPr>
        <p:txBody>
          <a:bodyPr wrap="square" rtlCol="0">
            <a:spAutoFit/>
          </a:bodyPr>
          <a:lstStyle/>
          <a:p>
            <a:r>
              <a:rPr lang="zh-CN" altLang="en-US" sz="1200" b="1" dirty="0">
                <a:solidFill>
                  <a:schemeClr val="accent2"/>
                </a:solidFill>
              </a:rPr>
              <a:t>点击添加主题</a:t>
            </a:r>
            <a:r>
              <a:rPr lang="zh-CN" altLang="en-US" sz="1200" b="1" dirty="0" smtClean="0">
                <a:solidFill>
                  <a:schemeClr val="accent2"/>
                </a:solidFill>
              </a:rPr>
              <a:t>文字</a:t>
            </a:r>
            <a:endParaRPr lang="en-US" altLang="zh-CN" sz="1200" b="1" dirty="0" smtClean="0">
              <a:solidFill>
                <a:schemeClr val="accent2"/>
              </a:solidFill>
            </a:endParaRPr>
          </a:p>
          <a:p>
            <a:r>
              <a:rPr lang="en-US" sz="1000" dirty="0" smtClean="0">
                <a:solidFill>
                  <a:schemeClr val="tx2">
                    <a:lumMod val="50000"/>
                    <a:lumOff val="50000"/>
                  </a:schemeClr>
                </a:solidFill>
              </a:rPr>
              <a:t>There </a:t>
            </a:r>
            <a:r>
              <a:rPr lang="en-US" sz="1000" dirty="0" smtClean="0">
                <a:solidFill>
                  <a:schemeClr val="tx2">
                    <a:lumMod val="50000"/>
                    <a:lumOff val="50000"/>
                  </a:schemeClr>
                </a:solidFill>
              </a:rPr>
              <a:t>are many variations of passages of lorem ipsum available, but the majority have suffered alteration in some form, by injected humour randomized words.</a:t>
            </a:r>
          </a:p>
        </p:txBody>
      </p:sp>
      <p:sp>
        <p:nvSpPr>
          <p:cNvPr id="49" name="TextBox 48"/>
          <p:cNvSpPr txBox="1"/>
          <p:nvPr/>
        </p:nvSpPr>
        <p:spPr>
          <a:xfrm>
            <a:off x="4454388" y="2764842"/>
            <a:ext cx="4207709" cy="738664"/>
          </a:xfrm>
          <a:prstGeom prst="rect">
            <a:avLst/>
          </a:prstGeom>
          <a:noFill/>
        </p:spPr>
        <p:txBody>
          <a:bodyPr wrap="square" rtlCol="0">
            <a:spAutoFit/>
          </a:bodyPr>
          <a:lstStyle/>
          <a:p>
            <a:r>
              <a:rPr lang="zh-CN" altLang="en-US" sz="1200" b="1" dirty="0">
                <a:solidFill>
                  <a:schemeClr val="accent3"/>
                </a:solidFill>
              </a:rPr>
              <a:t>点击添加主题</a:t>
            </a:r>
            <a:r>
              <a:rPr lang="zh-CN" altLang="en-US" sz="1200" b="1" dirty="0" smtClean="0">
                <a:solidFill>
                  <a:schemeClr val="accent3"/>
                </a:solidFill>
              </a:rPr>
              <a:t>文字</a:t>
            </a:r>
            <a:endParaRPr lang="en-US" altLang="zh-CN" sz="1200" b="1" dirty="0" smtClean="0">
              <a:solidFill>
                <a:schemeClr val="accent3"/>
              </a:solidFill>
            </a:endParaRPr>
          </a:p>
          <a:p>
            <a:r>
              <a:rPr lang="en-US" sz="1000" dirty="0" smtClean="0">
                <a:solidFill>
                  <a:schemeClr val="tx2">
                    <a:lumMod val="50000"/>
                    <a:lumOff val="50000"/>
                  </a:schemeClr>
                </a:solidFill>
              </a:rPr>
              <a:t>There </a:t>
            </a:r>
            <a:r>
              <a:rPr lang="en-US" sz="1000" dirty="0" smtClean="0">
                <a:solidFill>
                  <a:schemeClr val="tx2">
                    <a:lumMod val="50000"/>
                    <a:lumOff val="50000"/>
                  </a:schemeClr>
                </a:solidFill>
              </a:rPr>
              <a:t>are many variations of passages of lorem ipsum available, but the majority have suffered alteration in some form, by injected humour randomized words.</a:t>
            </a:r>
          </a:p>
        </p:txBody>
      </p:sp>
      <p:sp>
        <p:nvSpPr>
          <p:cNvPr id="50" name="TextBox 49"/>
          <p:cNvSpPr txBox="1"/>
          <p:nvPr/>
        </p:nvSpPr>
        <p:spPr>
          <a:xfrm>
            <a:off x="4454388" y="3578975"/>
            <a:ext cx="4207709" cy="738664"/>
          </a:xfrm>
          <a:prstGeom prst="rect">
            <a:avLst/>
          </a:prstGeom>
          <a:noFill/>
        </p:spPr>
        <p:txBody>
          <a:bodyPr wrap="square" rtlCol="0">
            <a:spAutoFit/>
          </a:bodyPr>
          <a:lstStyle/>
          <a:p>
            <a:r>
              <a:rPr lang="zh-CN" altLang="en-US" sz="1200" b="1" dirty="0">
                <a:solidFill>
                  <a:schemeClr val="accent6"/>
                </a:solidFill>
              </a:rPr>
              <a:t>点击添加主题</a:t>
            </a:r>
            <a:r>
              <a:rPr lang="zh-CN" altLang="en-US" sz="1200" b="1" dirty="0" smtClean="0">
                <a:solidFill>
                  <a:schemeClr val="accent6"/>
                </a:solidFill>
              </a:rPr>
              <a:t>文字</a:t>
            </a:r>
            <a:endParaRPr lang="en-US" altLang="zh-CN" sz="1200" b="1" dirty="0" smtClean="0">
              <a:solidFill>
                <a:schemeClr val="accent6"/>
              </a:solidFill>
            </a:endParaRPr>
          </a:p>
          <a:p>
            <a:r>
              <a:rPr lang="en-US" sz="1000" dirty="0" smtClean="0">
                <a:solidFill>
                  <a:schemeClr val="tx2">
                    <a:lumMod val="50000"/>
                    <a:lumOff val="50000"/>
                  </a:schemeClr>
                </a:solidFill>
              </a:rPr>
              <a:t>There </a:t>
            </a:r>
            <a:r>
              <a:rPr lang="en-US" sz="1000" dirty="0" smtClean="0">
                <a:solidFill>
                  <a:schemeClr val="tx2">
                    <a:lumMod val="50000"/>
                    <a:lumOff val="50000"/>
                  </a:schemeClr>
                </a:solidFill>
              </a:rPr>
              <a:t>are many variations of passages of lorem ipsum available, but the majority have suffered alteration in some form, by injected humour randomized words.</a:t>
            </a:r>
          </a:p>
        </p:txBody>
      </p:sp>
      <p:sp>
        <p:nvSpPr>
          <p:cNvPr id="29" name="Slide Number Placeholder 28"/>
          <p:cNvSpPr>
            <a:spLocks noGrp="1"/>
          </p:cNvSpPr>
          <p:nvPr>
            <p:ph type="sldNum" sz="quarter" idx="12"/>
          </p:nvPr>
        </p:nvSpPr>
        <p:spPr/>
        <p:txBody>
          <a:bodyPr/>
          <a:lstStyle/>
          <a:p>
            <a:fld id="{C136B7D2-B98C-44FD-8D04-7EC62A564975}" type="slidenum">
              <a:rPr lang="en-US" smtClean="0"/>
              <a:pPr/>
              <a:t>19</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 calcmode="lin" valueType="num">
                                      <p:cBhvr>
                                        <p:cTn id="9" dur="500" fill="hold"/>
                                        <p:tgtEl>
                                          <p:spTgt spid="34"/>
                                        </p:tgtEl>
                                        <p:attrNameLst>
                                          <p:attrName>style.rotation</p:attrName>
                                        </p:attrNameLst>
                                      </p:cBhvr>
                                      <p:tavLst>
                                        <p:tav tm="0">
                                          <p:val>
                                            <p:fltVal val="360"/>
                                          </p:val>
                                        </p:tav>
                                        <p:tav tm="100000">
                                          <p:val>
                                            <p:fltVal val="0"/>
                                          </p:val>
                                        </p:tav>
                                      </p:tavLst>
                                    </p:anim>
                                    <p:animEffect transition="in" filter="fade">
                                      <p:cBhvr>
                                        <p:cTn id="10" dur="500"/>
                                        <p:tgtEl>
                                          <p:spTgt spid="34"/>
                                        </p:tgtEl>
                                      </p:cBhvr>
                                    </p:animEffect>
                                  </p:childTnLst>
                                </p:cTn>
                              </p:par>
                            </p:childTnLst>
                          </p:cTn>
                        </p:par>
                        <p:par>
                          <p:cTn id="11" fill="hold">
                            <p:stCondLst>
                              <p:cond delay="500"/>
                            </p:stCondLst>
                            <p:childTnLst>
                              <p:par>
                                <p:cTn id="12" presetID="53" presetClass="entr" presetSubtype="0" fill="hold" grpId="0" nodeType="afterEffect">
                                  <p:stCondLst>
                                    <p:cond delay="0"/>
                                  </p:stCondLst>
                                  <p:childTnLst>
                                    <p:set>
                                      <p:cBhvr>
                                        <p:cTn id="13" dur="1" fill="hold">
                                          <p:stCondLst>
                                            <p:cond delay="0"/>
                                          </p:stCondLst>
                                        </p:cTn>
                                        <p:tgtEl>
                                          <p:spTgt spid="27"/>
                                        </p:tgtEl>
                                        <p:attrNameLst>
                                          <p:attrName>style.visibility</p:attrName>
                                        </p:attrNameLst>
                                      </p:cBhvr>
                                      <p:to>
                                        <p:strVal val="visible"/>
                                      </p:to>
                                    </p:set>
                                    <p:anim calcmode="lin" valueType="num">
                                      <p:cBhvr>
                                        <p:cTn id="14" dur="500" fill="hold"/>
                                        <p:tgtEl>
                                          <p:spTgt spid="27"/>
                                        </p:tgtEl>
                                        <p:attrNameLst>
                                          <p:attrName>ppt_w</p:attrName>
                                        </p:attrNameLst>
                                      </p:cBhvr>
                                      <p:tavLst>
                                        <p:tav tm="0">
                                          <p:val>
                                            <p:fltVal val="0"/>
                                          </p:val>
                                        </p:tav>
                                        <p:tav tm="100000">
                                          <p:val>
                                            <p:strVal val="#ppt_w"/>
                                          </p:val>
                                        </p:tav>
                                      </p:tavLst>
                                    </p:anim>
                                    <p:anim calcmode="lin" valueType="num">
                                      <p:cBhvr>
                                        <p:cTn id="15" dur="500" fill="hold"/>
                                        <p:tgtEl>
                                          <p:spTgt spid="27"/>
                                        </p:tgtEl>
                                        <p:attrNameLst>
                                          <p:attrName>ppt_h</p:attrName>
                                        </p:attrNameLst>
                                      </p:cBhvr>
                                      <p:tavLst>
                                        <p:tav tm="0">
                                          <p:val>
                                            <p:fltVal val="0"/>
                                          </p:val>
                                        </p:tav>
                                        <p:tav tm="100000">
                                          <p:val>
                                            <p:strVal val="#ppt_h"/>
                                          </p:val>
                                        </p:tav>
                                      </p:tavLst>
                                    </p:anim>
                                    <p:animEffect transition="in" filter="fade">
                                      <p:cBhvr>
                                        <p:cTn id="16" dur="500"/>
                                        <p:tgtEl>
                                          <p:spTgt spid="27"/>
                                        </p:tgtEl>
                                      </p:cBhvr>
                                    </p:animEffect>
                                  </p:childTnLst>
                                </p:cTn>
                              </p:par>
                            </p:childTnLst>
                          </p:cTn>
                        </p:par>
                        <p:par>
                          <p:cTn id="17" fill="hold">
                            <p:stCondLst>
                              <p:cond delay="1000"/>
                            </p:stCondLst>
                            <p:childTnLst>
                              <p:par>
                                <p:cTn id="18" presetID="53" presetClass="entr" presetSubtype="0" fill="hold" grpId="0" nodeType="afterEffect">
                                  <p:stCondLst>
                                    <p:cond delay="0"/>
                                  </p:stCondLst>
                                  <p:childTnLst>
                                    <p:set>
                                      <p:cBhvr>
                                        <p:cTn id="19" dur="1" fill="hold">
                                          <p:stCondLst>
                                            <p:cond delay="0"/>
                                          </p:stCondLst>
                                        </p:cTn>
                                        <p:tgtEl>
                                          <p:spTgt spid="64"/>
                                        </p:tgtEl>
                                        <p:attrNameLst>
                                          <p:attrName>style.visibility</p:attrName>
                                        </p:attrNameLst>
                                      </p:cBhvr>
                                      <p:to>
                                        <p:strVal val="visible"/>
                                      </p:to>
                                    </p:set>
                                    <p:anim calcmode="lin" valueType="num">
                                      <p:cBhvr>
                                        <p:cTn id="20" dur="500" fill="hold"/>
                                        <p:tgtEl>
                                          <p:spTgt spid="64"/>
                                        </p:tgtEl>
                                        <p:attrNameLst>
                                          <p:attrName>ppt_w</p:attrName>
                                        </p:attrNameLst>
                                      </p:cBhvr>
                                      <p:tavLst>
                                        <p:tav tm="0">
                                          <p:val>
                                            <p:fltVal val="0"/>
                                          </p:val>
                                        </p:tav>
                                        <p:tav tm="100000">
                                          <p:val>
                                            <p:strVal val="#ppt_w"/>
                                          </p:val>
                                        </p:tav>
                                      </p:tavLst>
                                    </p:anim>
                                    <p:anim calcmode="lin" valueType="num">
                                      <p:cBhvr>
                                        <p:cTn id="21" dur="500" fill="hold"/>
                                        <p:tgtEl>
                                          <p:spTgt spid="64"/>
                                        </p:tgtEl>
                                        <p:attrNameLst>
                                          <p:attrName>ppt_h</p:attrName>
                                        </p:attrNameLst>
                                      </p:cBhvr>
                                      <p:tavLst>
                                        <p:tav tm="0">
                                          <p:val>
                                            <p:fltVal val="0"/>
                                          </p:val>
                                        </p:tav>
                                        <p:tav tm="100000">
                                          <p:val>
                                            <p:strVal val="#ppt_h"/>
                                          </p:val>
                                        </p:tav>
                                      </p:tavLst>
                                    </p:anim>
                                    <p:animEffect transition="in" filter="fade">
                                      <p:cBhvr>
                                        <p:cTn id="22" dur="500"/>
                                        <p:tgtEl>
                                          <p:spTgt spid="64"/>
                                        </p:tgtEl>
                                      </p:cBhvr>
                                    </p:animEffect>
                                  </p:childTnLst>
                                </p:cTn>
                              </p:par>
                            </p:childTnLst>
                          </p:cTn>
                        </p:par>
                        <p:par>
                          <p:cTn id="23" fill="hold">
                            <p:stCondLst>
                              <p:cond delay="1500"/>
                            </p:stCondLst>
                            <p:childTnLst>
                              <p:par>
                                <p:cTn id="24" presetID="53" presetClass="entr" presetSubtype="0"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 calcmode="lin" valueType="num">
                                      <p:cBhvr>
                                        <p:cTn id="26" dur="500" fill="hold"/>
                                        <p:tgtEl>
                                          <p:spTgt spid="28"/>
                                        </p:tgtEl>
                                        <p:attrNameLst>
                                          <p:attrName>ppt_w</p:attrName>
                                        </p:attrNameLst>
                                      </p:cBhvr>
                                      <p:tavLst>
                                        <p:tav tm="0">
                                          <p:val>
                                            <p:fltVal val="0"/>
                                          </p:val>
                                        </p:tav>
                                        <p:tav tm="100000">
                                          <p:val>
                                            <p:strVal val="#ppt_w"/>
                                          </p:val>
                                        </p:tav>
                                      </p:tavLst>
                                    </p:anim>
                                    <p:anim calcmode="lin" valueType="num">
                                      <p:cBhvr>
                                        <p:cTn id="27" dur="500" fill="hold"/>
                                        <p:tgtEl>
                                          <p:spTgt spid="28"/>
                                        </p:tgtEl>
                                        <p:attrNameLst>
                                          <p:attrName>ppt_h</p:attrName>
                                        </p:attrNameLst>
                                      </p:cBhvr>
                                      <p:tavLst>
                                        <p:tav tm="0">
                                          <p:val>
                                            <p:fltVal val="0"/>
                                          </p:val>
                                        </p:tav>
                                        <p:tav tm="100000">
                                          <p:val>
                                            <p:strVal val="#ppt_h"/>
                                          </p:val>
                                        </p:tav>
                                      </p:tavLst>
                                    </p:anim>
                                    <p:animEffect transition="in" filter="fade">
                                      <p:cBhvr>
                                        <p:cTn id="28" dur="500"/>
                                        <p:tgtEl>
                                          <p:spTgt spid="28"/>
                                        </p:tgtEl>
                                      </p:cBhvr>
                                    </p:animEffect>
                                  </p:childTnLst>
                                </p:cTn>
                              </p:par>
                            </p:childTnLst>
                          </p:cTn>
                        </p:par>
                        <p:par>
                          <p:cTn id="29" fill="hold">
                            <p:stCondLst>
                              <p:cond delay="2000"/>
                            </p:stCondLst>
                            <p:childTnLst>
                              <p:par>
                                <p:cTn id="30" presetID="53" presetClass="entr" presetSubtype="0" fill="hold" grpId="0" nodeType="afterEffect">
                                  <p:stCondLst>
                                    <p:cond delay="0"/>
                                  </p:stCondLst>
                                  <p:childTnLst>
                                    <p:set>
                                      <p:cBhvr>
                                        <p:cTn id="31" dur="1" fill="hold">
                                          <p:stCondLst>
                                            <p:cond delay="0"/>
                                          </p:stCondLst>
                                        </p:cTn>
                                        <p:tgtEl>
                                          <p:spTgt spid="63"/>
                                        </p:tgtEl>
                                        <p:attrNameLst>
                                          <p:attrName>style.visibility</p:attrName>
                                        </p:attrNameLst>
                                      </p:cBhvr>
                                      <p:to>
                                        <p:strVal val="visible"/>
                                      </p:to>
                                    </p:set>
                                    <p:anim calcmode="lin" valueType="num">
                                      <p:cBhvr>
                                        <p:cTn id="32" dur="500" fill="hold"/>
                                        <p:tgtEl>
                                          <p:spTgt spid="63"/>
                                        </p:tgtEl>
                                        <p:attrNameLst>
                                          <p:attrName>ppt_w</p:attrName>
                                        </p:attrNameLst>
                                      </p:cBhvr>
                                      <p:tavLst>
                                        <p:tav tm="0">
                                          <p:val>
                                            <p:fltVal val="0"/>
                                          </p:val>
                                        </p:tav>
                                        <p:tav tm="100000">
                                          <p:val>
                                            <p:strVal val="#ppt_w"/>
                                          </p:val>
                                        </p:tav>
                                      </p:tavLst>
                                    </p:anim>
                                    <p:anim calcmode="lin" valueType="num">
                                      <p:cBhvr>
                                        <p:cTn id="33" dur="500" fill="hold"/>
                                        <p:tgtEl>
                                          <p:spTgt spid="63"/>
                                        </p:tgtEl>
                                        <p:attrNameLst>
                                          <p:attrName>ppt_h</p:attrName>
                                        </p:attrNameLst>
                                      </p:cBhvr>
                                      <p:tavLst>
                                        <p:tav tm="0">
                                          <p:val>
                                            <p:fltVal val="0"/>
                                          </p:val>
                                        </p:tav>
                                        <p:tav tm="100000">
                                          <p:val>
                                            <p:strVal val="#ppt_h"/>
                                          </p:val>
                                        </p:tav>
                                      </p:tavLst>
                                    </p:anim>
                                    <p:animEffect transition="in" filter="fade">
                                      <p:cBhvr>
                                        <p:cTn id="34" dur="500"/>
                                        <p:tgtEl>
                                          <p:spTgt spid="63"/>
                                        </p:tgtEl>
                                      </p:cBhvr>
                                    </p:animEffect>
                                  </p:childTnLst>
                                </p:cTn>
                              </p:par>
                            </p:childTnLst>
                          </p:cTn>
                        </p:par>
                        <p:par>
                          <p:cTn id="35" fill="hold">
                            <p:stCondLst>
                              <p:cond delay="2500"/>
                            </p:stCondLst>
                            <p:childTnLst>
                              <p:par>
                                <p:cTn id="36" presetID="53" presetClass="entr" presetSubtype="0" fill="hold" grpId="0" nodeType="afterEffect">
                                  <p:stCondLst>
                                    <p:cond delay="0"/>
                                  </p:stCondLst>
                                  <p:childTnLst>
                                    <p:set>
                                      <p:cBhvr>
                                        <p:cTn id="37" dur="1" fill="hold">
                                          <p:stCondLst>
                                            <p:cond delay="0"/>
                                          </p:stCondLst>
                                        </p:cTn>
                                        <p:tgtEl>
                                          <p:spTgt spid="25"/>
                                        </p:tgtEl>
                                        <p:attrNameLst>
                                          <p:attrName>style.visibility</p:attrName>
                                        </p:attrNameLst>
                                      </p:cBhvr>
                                      <p:to>
                                        <p:strVal val="visible"/>
                                      </p:to>
                                    </p:set>
                                    <p:anim calcmode="lin" valueType="num">
                                      <p:cBhvr>
                                        <p:cTn id="38" dur="500" fill="hold"/>
                                        <p:tgtEl>
                                          <p:spTgt spid="25"/>
                                        </p:tgtEl>
                                        <p:attrNameLst>
                                          <p:attrName>ppt_w</p:attrName>
                                        </p:attrNameLst>
                                      </p:cBhvr>
                                      <p:tavLst>
                                        <p:tav tm="0">
                                          <p:val>
                                            <p:fltVal val="0"/>
                                          </p:val>
                                        </p:tav>
                                        <p:tav tm="100000">
                                          <p:val>
                                            <p:strVal val="#ppt_w"/>
                                          </p:val>
                                        </p:tav>
                                      </p:tavLst>
                                    </p:anim>
                                    <p:anim calcmode="lin" valueType="num">
                                      <p:cBhvr>
                                        <p:cTn id="39" dur="500" fill="hold"/>
                                        <p:tgtEl>
                                          <p:spTgt spid="25"/>
                                        </p:tgtEl>
                                        <p:attrNameLst>
                                          <p:attrName>ppt_h</p:attrName>
                                        </p:attrNameLst>
                                      </p:cBhvr>
                                      <p:tavLst>
                                        <p:tav tm="0">
                                          <p:val>
                                            <p:fltVal val="0"/>
                                          </p:val>
                                        </p:tav>
                                        <p:tav tm="100000">
                                          <p:val>
                                            <p:strVal val="#ppt_h"/>
                                          </p:val>
                                        </p:tav>
                                      </p:tavLst>
                                    </p:anim>
                                    <p:animEffect transition="in" filter="fade">
                                      <p:cBhvr>
                                        <p:cTn id="40" dur="500"/>
                                        <p:tgtEl>
                                          <p:spTgt spid="25"/>
                                        </p:tgtEl>
                                      </p:cBhvr>
                                    </p:animEffect>
                                  </p:childTnLst>
                                </p:cTn>
                              </p:par>
                            </p:childTnLst>
                          </p:cTn>
                        </p:par>
                        <p:par>
                          <p:cTn id="41" fill="hold">
                            <p:stCondLst>
                              <p:cond delay="3000"/>
                            </p:stCondLst>
                            <p:childTnLst>
                              <p:par>
                                <p:cTn id="42" presetID="53" presetClass="entr" presetSubtype="0" fill="hold" grpId="0" nodeType="afterEffect">
                                  <p:stCondLst>
                                    <p:cond delay="0"/>
                                  </p:stCondLst>
                                  <p:childTnLst>
                                    <p:set>
                                      <p:cBhvr>
                                        <p:cTn id="43" dur="1" fill="hold">
                                          <p:stCondLst>
                                            <p:cond delay="0"/>
                                          </p:stCondLst>
                                        </p:cTn>
                                        <p:tgtEl>
                                          <p:spTgt spid="65"/>
                                        </p:tgtEl>
                                        <p:attrNameLst>
                                          <p:attrName>style.visibility</p:attrName>
                                        </p:attrNameLst>
                                      </p:cBhvr>
                                      <p:to>
                                        <p:strVal val="visible"/>
                                      </p:to>
                                    </p:set>
                                    <p:anim calcmode="lin" valueType="num">
                                      <p:cBhvr>
                                        <p:cTn id="44" dur="500" fill="hold"/>
                                        <p:tgtEl>
                                          <p:spTgt spid="65"/>
                                        </p:tgtEl>
                                        <p:attrNameLst>
                                          <p:attrName>ppt_w</p:attrName>
                                        </p:attrNameLst>
                                      </p:cBhvr>
                                      <p:tavLst>
                                        <p:tav tm="0">
                                          <p:val>
                                            <p:fltVal val="0"/>
                                          </p:val>
                                        </p:tav>
                                        <p:tav tm="100000">
                                          <p:val>
                                            <p:strVal val="#ppt_w"/>
                                          </p:val>
                                        </p:tav>
                                      </p:tavLst>
                                    </p:anim>
                                    <p:anim calcmode="lin" valueType="num">
                                      <p:cBhvr>
                                        <p:cTn id="45" dur="500" fill="hold"/>
                                        <p:tgtEl>
                                          <p:spTgt spid="65"/>
                                        </p:tgtEl>
                                        <p:attrNameLst>
                                          <p:attrName>ppt_h</p:attrName>
                                        </p:attrNameLst>
                                      </p:cBhvr>
                                      <p:tavLst>
                                        <p:tav tm="0">
                                          <p:val>
                                            <p:fltVal val="0"/>
                                          </p:val>
                                        </p:tav>
                                        <p:tav tm="100000">
                                          <p:val>
                                            <p:strVal val="#ppt_h"/>
                                          </p:val>
                                        </p:tav>
                                      </p:tavLst>
                                    </p:anim>
                                    <p:animEffect transition="in" filter="fade">
                                      <p:cBhvr>
                                        <p:cTn id="46" dur="500"/>
                                        <p:tgtEl>
                                          <p:spTgt spid="65"/>
                                        </p:tgtEl>
                                      </p:cBhvr>
                                    </p:animEffect>
                                  </p:childTnLst>
                                </p:cTn>
                              </p:par>
                            </p:childTnLst>
                          </p:cTn>
                        </p:par>
                        <p:par>
                          <p:cTn id="47" fill="hold">
                            <p:stCondLst>
                              <p:cond delay="3500"/>
                            </p:stCondLst>
                            <p:childTnLst>
                              <p:par>
                                <p:cTn id="48" presetID="53" presetClass="entr" presetSubtype="0" fill="hold" grpId="0" nodeType="afterEffect">
                                  <p:stCondLst>
                                    <p:cond delay="0"/>
                                  </p:stCondLst>
                                  <p:childTnLst>
                                    <p:set>
                                      <p:cBhvr>
                                        <p:cTn id="49" dur="1" fill="hold">
                                          <p:stCondLst>
                                            <p:cond delay="0"/>
                                          </p:stCondLst>
                                        </p:cTn>
                                        <p:tgtEl>
                                          <p:spTgt spid="26"/>
                                        </p:tgtEl>
                                        <p:attrNameLst>
                                          <p:attrName>style.visibility</p:attrName>
                                        </p:attrNameLst>
                                      </p:cBhvr>
                                      <p:to>
                                        <p:strVal val="visible"/>
                                      </p:to>
                                    </p:set>
                                    <p:anim calcmode="lin" valueType="num">
                                      <p:cBhvr>
                                        <p:cTn id="50" dur="500" fill="hold"/>
                                        <p:tgtEl>
                                          <p:spTgt spid="26"/>
                                        </p:tgtEl>
                                        <p:attrNameLst>
                                          <p:attrName>ppt_w</p:attrName>
                                        </p:attrNameLst>
                                      </p:cBhvr>
                                      <p:tavLst>
                                        <p:tav tm="0">
                                          <p:val>
                                            <p:fltVal val="0"/>
                                          </p:val>
                                        </p:tav>
                                        <p:tav tm="100000">
                                          <p:val>
                                            <p:strVal val="#ppt_w"/>
                                          </p:val>
                                        </p:tav>
                                      </p:tavLst>
                                    </p:anim>
                                    <p:anim calcmode="lin" valueType="num">
                                      <p:cBhvr>
                                        <p:cTn id="51" dur="500" fill="hold"/>
                                        <p:tgtEl>
                                          <p:spTgt spid="26"/>
                                        </p:tgtEl>
                                        <p:attrNameLst>
                                          <p:attrName>ppt_h</p:attrName>
                                        </p:attrNameLst>
                                      </p:cBhvr>
                                      <p:tavLst>
                                        <p:tav tm="0">
                                          <p:val>
                                            <p:fltVal val="0"/>
                                          </p:val>
                                        </p:tav>
                                        <p:tav tm="100000">
                                          <p:val>
                                            <p:strVal val="#ppt_h"/>
                                          </p:val>
                                        </p:tav>
                                      </p:tavLst>
                                    </p:anim>
                                    <p:animEffect transition="in" filter="fade">
                                      <p:cBhvr>
                                        <p:cTn id="52" dur="500"/>
                                        <p:tgtEl>
                                          <p:spTgt spid="26"/>
                                        </p:tgtEl>
                                      </p:cBhvr>
                                    </p:animEffect>
                                  </p:childTnLst>
                                </p:cTn>
                              </p:par>
                            </p:childTnLst>
                          </p:cTn>
                        </p:par>
                        <p:par>
                          <p:cTn id="53" fill="hold">
                            <p:stCondLst>
                              <p:cond delay="4000"/>
                            </p:stCondLst>
                            <p:childTnLst>
                              <p:par>
                                <p:cTn id="54" presetID="53" presetClass="entr" presetSubtype="0" fill="hold" grpId="0" nodeType="afterEffect">
                                  <p:stCondLst>
                                    <p:cond delay="0"/>
                                  </p:stCondLst>
                                  <p:childTnLst>
                                    <p:set>
                                      <p:cBhvr>
                                        <p:cTn id="55" dur="1" fill="hold">
                                          <p:stCondLst>
                                            <p:cond delay="0"/>
                                          </p:stCondLst>
                                        </p:cTn>
                                        <p:tgtEl>
                                          <p:spTgt spid="66"/>
                                        </p:tgtEl>
                                        <p:attrNameLst>
                                          <p:attrName>style.visibility</p:attrName>
                                        </p:attrNameLst>
                                      </p:cBhvr>
                                      <p:to>
                                        <p:strVal val="visible"/>
                                      </p:to>
                                    </p:set>
                                    <p:anim calcmode="lin" valueType="num">
                                      <p:cBhvr>
                                        <p:cTn id="56" dur="500" fill="hold"/>
                                        <p:tgtEl>
                                          <p:spTgt spid="66"/>
                                        </p:tgtEl>
                                        <p:attrNameLst>
                                          <p:attrName>ppt_w</p:attrName>
                                        </p:attrNameLst>
                                      </p:cBhvr>
                                      <p:tavLst>
                                        <p:tav tm="0">
                                          <p:val>
                                            <p:fltVal val="0"/>
                                          </p:val>
                                        </p:tav>
                                        <p:tav tm="100000">
                                          <p:val>
                                            <p:strVal val="#ppt_w"/>
                                          </p:val>
                                        </p:tav>
                                      </p:tavLst>
                                    </p:anim>
                                    <p:anim calcmode="lin" valueType="num">
                                      <p:cBhvr>
                                        <p:cTn id="57" dur="500" fill="hold"/>
                                        <p:tgtEl>
                                          <p:spTgt spid="66"/>
                                        </p:tgtEl>
                                        <p:attrNameLst>
                                          <p:attrName>ppt_h</p:attrName>
                                        </p:attrNameLst>
                                      </p:cBhvr>
                                      <p:tavLst>
                                        <p:tav tm="0">
                                          <p:val>
                                            <p:fltVal val="0"/>
                                          </p:val>
                                        </p:tav>
                                        <p:tav tm="100000">
                                          <p:val>
                                            <p:strVal val="#ppt_h"/>
                                          </p:val>
                                        </p:tav>
                                      </p:tavLst>
                                    </p:anim>
                                    <p:animEffect transition="in" filter="fade">
                                      <p:cBhvr>
                                        <p:cTn id="58" dur="500"/>
                                        <p:tgtEl>
                                          <p:spTgt spid="66"/>
                                        </p:tgtEl>
                                      </p:cBhvr>
                                    </p:animEffect>
                                  </p:childTnLst>
                                </p:cTn>
                              </p:par>
                            </p:childTnLst>
                          </p:cTn>
                        </p:par>
                        <p:par>
                          <p:cTn id="59" fill="hold">
                            <p:stCondLst>
                              <p:cond delay="4500"/>
                            </p:stCondLst>
                            <p:childTnLst>
                              <p:par>
                                <p:cTn id="60" presetID="53" presetClass="entr" presetSubtype="0" fill="hold" nodeType="afterEffect">
                                  <p:stCondLst>
                                    <p:cond delay="0"/>
                                  </p:stCondLst>
                                  <p:childTnLst>
                                    <p:set>
                                      <p:cBhvr>
                                        <p:cTn id="61" dur="1" fill="hold">
                                          <p:stCondLst>
                                            <p:cond delay="0"/>
                                          </p:stCondLst>
                                        </p:cTn>
                                        <p:tgtEl>
                                          <p:spTgt spid="36"/>
                                        </p:tgtEl>
                                        <p:attrNameLst>
                                          <p:attrName>style.visibility</p:attrName>
                                        </p:attrNameLst>
                                      </p:cBhvr>
                                      <p:to>
                                        <p:strVal val="visible"/>
                                      </p:to>
                                    </p:set>
                                    <p:anim calcmode="lin" valueType="num">
                                      <p:cBhvr>
                                        <p:cTn id="62" dur="500" fill="hold"/>
                                        <p:tgtEl>
                                          <p:spTgt spid="36"/>
                                        </p:tgtEl>
                                        <p:attrNameLst>
                                          <p:attrName>ppt_w</p:attrName>
                                        </p:attrNameLst>
                                      </p:cBhvr>
                                      <p:tavLst>
                                        <p:tav tm="0">
                                          <p:val>
                                            <p:fltVal val="0"/>
                                          </p:val>
                                        </p:tav>
                                        <p:tav tm="100000">
                                          <p:val>
                                            <p:strVal val="#ppt_w"/>
                                          </p:val>
                                        </p:tav>
                                      </p:tavLst>
                                    </p:anim>
                                    <p:anim calcmode="lin" valueType="num">
                                      <p:cBhvr>
                                        <p:cTn id="63" dur="500" fill="hold"/>
                                        <p:tgtEl>
                                          <p:spTgt spid="36"/>
                                        </p:tgtEl>
                                        <p:attrNameLst>
                                          <p:attrName>ppt_h</p:attrName>
                                        </p:attrNameLst>
                                      </p:cBhvr>
                                      <p:tavLst>
                                        <p:tav tm="0">
                                          <p:val>
                                            <p:fltVal val="0"/>
                                          </p:val>
                                        </p:tav>
                                        <p:tav tm="100000">
                                          <p:val>
                                            <p:strVal val="#ppt_h"/>
                                          </p:val>
                                        </p:tav>
                                      </p:tavLst>
                                    </p:anim>
                                    <p:animEffect transition="in" filter="fade">
                                      <p:cBhvr>
                                        <p:cTn id="64" dur="500"/>
                                        <p:tgtEl>
                                          <p:spTgt spid="36"/>
                                        </p:tgtEl>
                                      </p:cBhvr>
                                    </p:animEffect>
                                  </p:childTnLst>
                                </p:cTn>
                              </p:par>
                              <p:par>
                                <p:cTn id="65" presetID="2" presetClass="entr" presetSubtype="2" accel="50000" decel="50000" fill="hold" nodeType="withEffect">
                                  <p:stCondLst>
                                    <p:cond delay="0"/>
                                  </p:stCondLst>
                                  <p:childTnLst>
                                    <p:set>
                                      <p:cBhvr>
                                        <p:cTn id="66" dur="1" fill="hold">
                                          <p:stCondLst>
                                            <p:cond delay="0"/>
                                          </p:stCondLst>
                                        </p:cTn>
                                        <p:tgtEl>
                                          <p:spTgt spid="35"/>
                                        </p:tgtEl>
                                        <p:attrNameLst>
                                          <p:attrName>style.visibility</p:attrName>
                                        </p:attrNameLst>
                                      </p:cBhvr>
                                      <p:to>
                                        <p:strVal val="visible"/>
                                      </p:to>
                                    </p:set>
                                    <p:anim calcmode="lin" valueType="num">
                                      <p:cBhvr additive="base">
                                        <p:cTn id="67" dur="500" fill="hold"/>
                                        <p:tgtEl>
                                          <p:spTgt spid="35"/>
                                        </p:tgtEl>
                                        <p:attrNameLst>
                                          <p:attrName>ppt_x</p:attrName>
                                        </p:attrNameLst>
                                      </p:cBhvr>
                                      <p:tavLst>
                                        <p:tav tm="0">
                                          <p:val>
                                            <p:strVal val="1+#ppt_w/2"/>
                                          </p:val>
                                        </p:tav>
                                        <p:tav tm="100000">
                                          <p:val>
                                            <p:strVal val="#ppt_x"/>
                                          </p:val>
                                        </p:tav>
                                      </p:tavLst>
                                    </p:anim>
                                    <p:anim calcmode="lin" valueType="num">
                                      <p:cBhvr additive="base">
                                        <p:cTn id="68" dur="500" fill="hold"/>
                                        <p:tgtEl>
                                          <p:spTgt spid="35"/>
                                        </p:tgtEl>
                                        <p:attrNameLst>
                                          <p:attrName>ppt_y</p:attrName>
                                        </p:attrNameLst>
                                      </p:cBhvr>
                                      <p:tavLst>
                                        <p:tav tm="0">
                                          <p:val>
                                            <p:strVal val="#ppt_y"/>
                                          </p:val>
                                        </p:tav>
                                        <p:tav tm="100000">
                                          <p:val>
                                            <p:strVal val="#ppt_y"/>
                                          </p:val>
                                        </p:tav>
                                      </p:tavLst>
                                    </p:anim>
                                  </p:childTnLst>
                                </p:cTn>
                              </p:par>
                            </p:childTnLst>
                          </p:cTn>
                        </p:par>
                        <p:par>
                          <p:cTn id="69" fill="hold">
                            <p:stCondLst>
                              <p:cond delay="5000"/>
                            </p:stCondLst>
                            <p:childTnLst>
                              <p:par>
                                <p:cTn id="70" presetID="53" presetClass="entr" presetSubtype="0" fill="hold" nodeType="afterEffect">
                                  <p:stCondLst>
                                    <p:cond delay="0"/>
                                  </p:stCondLst>
                                  <p:childTnLst>
                                    <p:set>
                                      <p:cBhvr>
                                        <p:cTn id="71" dur="1" fill="hold">
                                          <p:stCondLst>
                                            <p:cond delay="0"/>
                                          </p:stCondLst>
                                        </p:cTn>
                                        <p:tgtEl>
                                          <p:spTgt spid="39"/>
                                        </p:tgtEl>
                                        <p:attrNameLst>
                                          <p:attrName>style.visibility</p:attrName>
                                        </p:attrNameLst>
                                      </p:cBhvr>
                                      <p:to>
                                        <p:strVal val="visible"/>
                                      </p:to>
                                    </p:set>
                                    <p:anim calcmode="lin" valueType="num">
                                      <p:cBhvr>
                                        <p:cTn id="72" dur="500" fill="hold"/>
                                        <p:tgtEl>
                                          <p:spTgt spid="39"/>
                                        </p:tgtEl>
                                        <p:attrNameLst>
                                          <p:attrName>ppt_w</p:attrName>
                                        </p:attrNameLst>
                                      </p:cBhvr>
                                      <p:tavLst>
                                        <p:tav tm="0">
                                          <p:val>
                                            <p:fltVal val="0"/>
                                          </p:val>
                                        </p:tav>
                                        <p:tav tm="100000">
                                          <p:val>
                                            <p:strVal val="#ppt_w"/>
                                          </p:val>
                                        </p:tav>
                                      </p:tavLst>
                                    </p:anim>
                                    <p:anim calcmode="lin" valueType="num">
                                      <p:cBhvr>
                                        <p:cTn id="73" dur="500" fill="hold"/>
                                        <p:tgtEl>
                                          <p:spTgt spid="39"/>
                                        </p:tgtEl>
                                        <p:attrNameLst>
                                          <p:attrName>ppt_h</p:attrName>
                                        </p:attrNameLst>
                                      </p:cBhvr>
                                      <p:tavLst>
                                        <p:tav tm="0">
                                          <p:val>
                                            <p:fltVal val="0"/>
                                          </p:val>
                                        </p:tav>
                                        <p:tav tm="100000">
                                          <p:val>
                                            <p:strVal val="#ppt_h"/>
                                          </p:val>
                                        </p:tav>
                                      </p:tavLst>
                                    </p:anim>
                                    <p:animEffect transition="in" filter="fade">
                                      <p:cBhvr>
                                        <p:cTn id="74" dur="500"/>
                                        <p:tgtEl>
                                          <p:spTgt spid="39"/>
                                        </p:tgtEl>
                                      </p:cBhvr>
                                    </p:animEffect>
                                  </p:childTnLst>
                                </p:cTn>
                              </p:par>
                              <p:par>
                                <p:cTn id="75" presetID="2" presetClass="entr" presetSubtype="2" accel="50000" decel="50000" fill="hold" grpId="0" nodeType="withEffect">
                                  <p:stCondLst>
                                    <p:cond delay="0"/>
                                  </p:stCondLst>
                                  <p:childTnLst>
                                    <p:set>
                                      <p:cBhvr>
                                        <p:cTn id="76" dur="1" fill="hold">
                                          <p:stCondLst>
                                            <p:cond delay="0"/>
                                          </p:stCondLst>
                                        </p:cTn>
                                        <p:tgtEl>
                                          <p:spTgt spid="48"/>
                                        </p:tgtEl>
                                        <p:attrNameLst>
                                          <p:attrName>style.visibility</p:attrName>
                                        </p:attrNameLst>
                                      </p:cBhvr>
                                      <p:to>
                                        <p:strVal val="visible"/>
                                      </p:to>
                                    </p:set>
                                    <p:anim calcmode="lin" valueType="num">
                                      <p:cBhvr additive="base">
                                        <p:cTn id="77" dur="500" fill="hold"/>
                                        <p:tgtEl>
                                          <p:spTgt spid="48"/>
                                        </p:tgtEl>
                                        <p:attrNameLst>
                                          <p:attrName>ppt_x</p:attrName>
                                        </p:attrNameLst>
                                      </p:cBhvr>
                                      <p:tavLst>
                                        <p:tav tm="0">
                                          <p:val>
                                            <p:strVal val="1+#ppt_w/2"/>
                                          </p:val>
                                        </p:tav>
                                        <p:tav tm="100000">
                                          <p:val>
                                            <p:strVal val="#ppt_x"/>
                                          </p:val>
                                        </p:tav>
                                      </p:tavLst>
                                    </p:anim>
                                    <p:anim calcmode="lin" valueType="num">
                                      <p:cBhvr additive="base">
                                        <p:cTn id="78" dur="500" fill="hold"/>
                                        <p:tgtEl>
                                          <p:spTgt spid="48"/>
                                        </p:tgtEl>
                                        <p:attrNameLst>
                                          <p:attrName>ppt_y</p:attrName>
                                        </p:attrNameLst>
                                      </p:cBhvr>
                                      <p:tavLst>
                                        <p:tav tm="0">
                                          <p:val>
                                            <p:strVal val="#ppt_y"/>
                                          </p:val>
                                        </p:tav>
                                        <p:tav tm="100000">
                                          <p:val>
                                            <p:strVal val="#ppt_y"/>
                                          </p:val>
                                        </p:tav>
                                      </p:tavLst>
                                    </p:anim>
                                  </p:childTnLst>
                                </p:cTn>
                              </p:par>
                            </p:childTnLst>
                          </p:cTn>
                        </p:par>
                        <p:par>
                          <p:cTn id="79" fill="hold">
                            <p:stCondLst>
                              <p:cond delay="5500"/>
                            </p:stCondLst>
                            <p:childTnLst>
                              <p:par>
                                <p:cTn id="80" presetID="53" presetClass="entr" presetSubtype="0" fill="hold" nodeType="afterEffect">
                                  <p:stCondLst>
                                    <p:cond delay="0"/>
                                  </p:stCondLst>
                                  <p:childTnLst>
                                    <p:set>
                                      <p:cBhvr>
                                        <p:cTn id="81" dur="1" fill="hold">
                                          <p:stCondLst>
                                            <p:cond delay="0"/>
                                          </p:stCondLst>
                                        </p:cTn>
                                        <p:tgtEl>
                                          <p:spTgt spid="42"/>
                                        </p:tgtEl>
                                        <p:attrNameLst>
                                          <p:attrName>style.visibility</p:attrName>
                                        </p:attrNameLst>
                                      </p:cBhvr>
                                      <p:to>
                                        <p:strVal val="visible"/>
                                      </p:to>
                                    </p:set>
                                    <p:anim calcmode="lin" valueType="num">
                                      <p:cBhvr>
                                        <p:cTn id="82" dur="500" fill="hold"/>
                                        <p:tgtEl>
                                          <p:spTgt spid="42"/>
                                        </p:tgtEl>
                                        <p:attrNameLst>
                                          <p:attrName>ppt_w</p:attrName>
                                        </p:attrNameLst>
                                      </p:cBhvr>
                                      <p:tavLst>
                                        <p:tav tm="0">
                                          <p:val>
                                            <p:fltVal val="0"/>
                                          </p:val>
                                        </p:tav>
                                        <p:tav tm="100000">
                                          <p:val>
                                            <p:strVal val="#ppt_w"/>
                                          </p:val>
                                        </p:tav>
                                      </p:tavLst>
                                    </p:anim>
                                    <p:anim calcmode="lin" valueType="num">
                                      <p:cBhvr>
                                        <p:cTn id="83" dur="500" fill="hold"/>
                                        <p:tgtEl>
                                          <p:spTgt spid="42"/>
                                        </p:tgtEl>
                                        <p:attrNameLst>
                                          <p:attrName>ppt_h</p:attrName>
                                        </p:attrNameLst>
                                      </p:cBhvr>
                                      <p:tavLst>
                                        <p:tav tm="0">
                                          <p:val>
                                            <p:fltVal val="0"/>
                                          </p:val>
                                        </p:tav>
                                        <p:tav tm="100000">
                                          <p:val>
                                            <p:strVal val="#ppt_h"/>
                                          </p:val>
                                        </p:tav>
                                      </p:tavLst>
                                    </p:anim>
                                    <p:animEffect transition="in" filter="fade">
                                      <p:cBhvr>
                                        <p:cTn id="84" dur="500"/>
                                        <p:tgtEl>
                                          <p:spTgt spid="42"/>
                                        </p:tgtEl>
                                      </p:cBhvr>
                                    </p:animEffect>
                                  </p:childTnLst>
                                </p:cTn>
                              </p:par>
                              <p:par>
                                <p:cTn id="85" presetID="2" presetClass="entr" presetSubtype="2" accel="50000" decel="50000" fill="hold" grpId="0" nodeType="withEffect">
                                  <p:stCondLst>
                                    <p:cond delay="0"/>
                                  </p:stCondLst>
                                  <p:childTnLst>
                                    <p:set>
                                      <p:cBhvr>
                                        <p:cTn id="86" dur="1" fill="hold">
                                          <p:stCondLst>
                                            <p:cond delay="0"/>
                                          </p:stCondLst>
                                        </p:cTn>
                                        <p:tgtEl>
                                          <p:spTgt spid="49"/>
                                        </p:tgtEl>
                                        <p:attrNameLst>
                                          <p:attrName>style.visibility</p:attrName>
                                        </p:attrNameLst>
                                      </p:cBhvr>
                                      <p:to>
                                        <p:strVal val="visible"/>
                                      </p:to>
                                    </p:set>
                                    <p:anim calcmode="lin" valueType="num">
                                      <p:cBhvr additive="base">
                                        <p:cTn id="87" dur="500" fill="hold"/>
                                        <p:tgtEl>
                                          <p:spTgt spid="49"/>
                                        </p:tgtEl>
                                        <p:attrNameLst>
                                          <p:attrName>ppt_x</p:attrName>
                                        </p:attrNameLst>
                                      </p:cBhvr>
                                      <p:tavLst>
                                        <p:tav tm="0">
                                          <p:val>
                                            <p:strVal val="1+#ppt_w/2"/>
                                          </p:val>
                                        </p:tav>
                                        <p:tav tm="100000">
                                          <p:val>
                                            <p:strVal val="#ppt_x"/>
                                          </p:val>
                                        </p:tav>
                                      </p:tavLst>
                                    </p:anim>
                                    <p:anim calcmode="lin" valueType="num">
                                      <p:cBhvr additive="base">
                                        <p:cTn id="88" dur="500" fill="hold"/>
                                        <p:tgtEl>
                                          <p:spTgt spid="49"/>
                                        </p:tgtEl>
                                        <p:attrNameLst>
                                          <p:attrName>ppt_y</p:attrName>
                                        </p:attrNameLst>
                                      </p:cBhvr>
                                      <p:tavLst>
                                        <p:tav tm="0">
                                          <p:val>
                                            <p:strVal val="#ppt_y"/>
                                          </p:val>
                                        </p:tav>
                                        <p:tav tm="100000">
                                          <p:val>
                                            <p:strVal val="#ppt_y"/>
                                          </p:val>
                                        </p:tav>
                                      </p:tavLst>
                                    </p:anim>
                                  </p:childTnLst>
                                </p:cTn>
                              </p:par>
                            </p:childTnLst>
                          </p:cTn>
                        </p:par>
                        <p:par>
                          <p:cTn id="89" fill="hold">
                            <p:stCondLst>
                              <p:cond delay="6000"/>
                            </p:stCondLst>
                            <p:childTnLst>
                              <p:par>
                                <p:cTn id="90" presetID="53" presetClass="entr" presetSubtype="0" fill="hold" nodeType="afterEffect">
                                  <p:stCondLst>
                                    <p:cond delay="0"/>
                                  </p:stCondLst>
                                  <p:childTnLst>
                                    <p:set>
                                      <p:cBhvr>
                                        <p:cTn id="91" dur="1" fill="hold">
                                          <p:stCondLst>
                                            <p:cond delay="0"/>
                                          </p:stCondLst>
                                        </p:cTn>
                                        <p:tgtEl>
                                          <p:spTgt spid="45"/>
                                        </p:tgtEl>
                                        <p:attrNameLst>
                                          <p:attrName>style.visibility</p:attrName>
                                        </p:attrNameLst>
                                      </p:cBhvr>
                                      <p:to>
                                        <p:strVal val="visible"/>
                                      </p:to>
                                    </p:set>
                                    <p:anim calcmode="lin" valueType="num">
                                      <p:cBhvr>
                                        <p:cTn id="92" dur="500" fill="hold"/>
                                        <p:tgtEl>
                                          <p:spTgt spid="45"/>
                                        </p:tgtEl>
                                        <p:attrNameLst>
                                          <p:attrName>ppt_w</p:attrName>
                                        </p:attrNameLst>
                                      </p:cBhvr>
                                      <p:tavLst>
                                        <p:tav tm="0">
                                          <p:val>
                                            <p:fltVal val="0"/>
                                          </p:val>
                                        </p:tav>
                                        <p:tav tm="100000">
                                          <p:val>
                                            <p:strVal val="#ppt_w"/>
                                          </p:val>
                                        </p:tav>
                                      </p:tavLst>
                                    </p:anim>
                                    <p:anim calcmode="lin" valueType="num">
                                      <p:cBhvr>
                                        <p:cTn id="93" dur="500" fill="hold"/>
                                        <p:tgtEl>
                                          <p:spTgt spid="45"/>
                                        </p:tgtEl>
                                        <p:attrNameLst>
                                          <p:attrName>ppt_h</p:attrName>
                                        </p:attrNameLst>
                                      </p:cBhvr>
                                      <p:tavLst>
                                        <p:tav tm="0">
                                          <p:val>
                                            <p:fltVal val="0"/>
                                          </p:val>
                                        </p:tav>
                                        <p:tav tm="100000">
                                          <p:val>
                                            <p:strVal val="#ppt_h"/>
                                          </p:val>
                                        </p:tav>
                                      </p:tavLst>
                                    </p:anim>
                                    <p:animEffect transition="in" filter="fade">
                                      <p:cBhvr>
                                        <p:cTn id="94" dur="500"/>
                                        <p:tgtEl>
                                          <p:spTgt spid="45"/>
                                        </p:tgtEl>
                                      </p:cBhvr>
                                    </p:animEffect>
                                  </p:childTnLst>
                                </p:cTn>
                              </p:par>
                              <p:par>
                                <p:cTn id="95" presetID="2" presetClass="entr" presetSubtype="2" accel="50000" decel="50000" fill="hold" grpId="0" nodeType="withEffect">
                                  <p:stCondLst>
                                    <p:cond delay="0"/>
                                  </p:stCondLst>
                                  <p:childTnLst>
                                    <p:set>
                                      <p:cBhvr>
                                        <p:cTn id="96" dur="1" fill="hold">
                                          <p:stCondLst>
                                            <p:cond delay="0"/>
                                          </p:stCondLst>
                                        </p:cTn>
                                        <p:tgtEl>
                                          <p:spTgt spid="50"/>
                                        </p:tgtEl>
                                        <p:attrNameLst>
                                          <p:attrName>style.visibility</p:attrName>
                                        </p:attrNameLst>
                                      </p:cBhvr>
                                      <p:to>
                                        <p:strVal val="visible"/>
                                      </p:to>
                                    </p:set>
                                    <p:anim calcmode="lin" valueType="num">
                                      <p:cBhvr additive="base">
                                        <p:cTn id="97" dur="500" fill="hold"/>
                                        <p:tgtEl>
                                          <p:spTgt spid="50"/>
                                        </p:tgtEl>
                                        <p:attrNameLst>
                                          <p:attrName>ppt_x</p:attrName>
                                        </p:attrNameLst>
                                      </p:cBhvr>
                                      <p:tavLst>
                                        <p:tav tm="0">
                                          <p:val>
                                            <p:strVal val="1+#ppt_w/2"/>
                                          </p:val>
                                        </p:tav>
                                        <p:tav tm="100000">
                                          <p:val>
                                            <p:strVal val="#ppt_x"/>
                                          </p:val>
                                        </p:tav>
                                      </p:tavLst>
                                    </p:anim>
                                    <p:anim calcmode="lin" valueType="num">
                                      <p:cBhvr additive="base">
                                        <p:cTn id="98" dur="5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63" grpId="0" animBg="1"/>
      <p:bldP spid="64" grpId="0" animBg="1"/>
      <p:bldP spid="65" grpId="0" animBg="1"/>
      <p:bldP spid="66" grpId="0" animBg="1"/>
      <p:bldP spid="34" grpId="0" animBg="1"/>
      <p:bldP spid="48" grpId="0"/>
      <p:bldP spid="49" grpId="0"/>
      <p:bldP spid="5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点击添加主题文字</a:t>
            </a:r>
            <a:endParaRPr lang="en-US" dirty="0"/>
          </a:p>
        </p:txBody>
      </p:sp>
      <p:sp>
        <p:nvSpPr>
          <p:cNvPr id="3" name="Text Placeholder 2"/>
          <p:cNvSpPr>
            <a:spLocks noGrp="1"/>
          </p:cNvSpPr>
          <p:nvPr>
            <p:ph type="body" sz="half" idx="2"/>
          </p:nvPr>
        </p:nvSpPr>
        <p:spPr/>
        <p:txBody>
          <a:bodyPr/>
          <a:lstStyle/>
          <a:p>
            <a:r>
              <a:rPr lang="en-US" dirty="0" smtClean="0"/>
              <a:t>Integrated Steps Infographic</a:t>
            </a:r>
            <a:endParaRPr lang="en-US" dirty="0"/>
          </a:p>
        </p:txBody>
      </p:sp>
      <p:sp>
        <p:nvSpPr>
          <p:cNvPr id="4" name="Slide Number Placeholder 3"/>
          <p:cNvSpPr>
            <a:spLocks noGrp="1"/>
          </p:cNvSpPr>
          <p:nvPr>
            <p:ph type="sldNum" sz="quarter" idx="12"/>
          </p:nvPr>
        </p:nvSpPr>
        <p:spPr/>
        <p:txBody>
          <a:bodyPr/>
          <a:lstStyle/>
          <a:p>
            <a:fld id="{C136B7D2-B98C-44FD-8D04-7EC62A564975}" type="slidenum">
              <a:rPr lang="en-US" smtClean="0"/>
              <a:pPr/>
              <a:t>2</a:t>
            </a:fld>
            <a:endParaRPr lang="en-US" dirty="0"/>
          </a:p>
        </p:txBody>
      </p:sp>
      <p:grpSp>
        <p:nvGrpSpPr>
          <p:cNvPr id="66" name="Group 65"/>
          <p:cNvGrpSpPr/>
          <p:nvPr/>
        </p:nvGrpSpPr>
        <p:grpSpPr>
          <a:xfrm>
            <a:off x="3195638" y="931549"/>
            <a:ext cx="1365250" cy="1576388"/>
            <a:chOff x="3195638" y="931549"/>
            <a:chExt cx="1365250" cy="1576388"/>
          </a:xfrm>
        </p:grpSpPr>
        <p:sp>
          <p:nvSpPr>
            <p:cNvPr id="5125" name="Freeform 5"/>
            <p:cNvSpPr>
              <a:spLocks/>
            </p:cNvSpPr>
            <p:nvPr/>
          </p:nvSpPr>
          <p:spPr bwMode="auto">
            <a:xfrm>
              <a:off x="3195638" y="931549"/>
              <a:ext cx="1365250" cy="1576388"/>
            </a:xfrm>
            <a:custGeom>
              <a:avLst/>
              <a:gdLst/>
              <a:ahLst/>
              <a:cxnLst>
                <a:cxn ang="0">
                  <a:pos x="431" y="0"/>
                </a:cxn>
                <a:cxn ang="0">
                  <a:pos x="860" y="249"/>
                </a:cxn>
                <a:cxn ang="0">
                  <a:pos x="860" y="744"/>
                </a:cxn>
                <a:cxn ang="0">
                  <a:pos x="429" y="993"/>
                </a:cxn>
                <a:cxn ang="0">
                  <a:pos x="0" y="744"/>
                </a:cxn>
                <a:cxn ang="0">
                  <a:pos x="0" y="249"/>
                </a:cxn>
                <a:cxn ang="0">
                  <a:pos x="431" y="0"/>
                </a:cxn>
              </a:cxnLst>
              <a:rect l="0" t="0" r="r" b="b"/>
              <a:pathLst>
                <a:path w="860" h="993">
                  <a:moveTo>
                    <a:pt x="431" y="0"/>
                  </a:moveTo>
                  <a:lnTo>
                    <a:pt x="860" y="249"/>
                  </a:lnTo>
                  <a:lnTo>
                    <a:pt x="860" y="744"/>
                  </a:lnTo>
                  <a:lnTo>
                    <a:pt x="429" y="993"/>
                  </a:lnTo>
                  <a:lnTo>
                    <a:pt x="0" y="744"/>
                  </a:lnTo>
                  <a:lnTo>
                    <a:pt x="0" y="249"/>
                  </a:lnTo>
                  <a:lnTo>
                    <a:pt x="431"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6" name="Freeform 6"/>
            <p:cNvSpPr>
              <a:spLocks/>
            </p:cNvSpPr>
            <p:nvPr/>
          </p:nvSpPr>
          <p:spPr bwMode="auto">
            <a:xfrm>
              <a:off x="3700463" y="1898337"/>
              <a:ext cx="860425" cy="609600"/>
            </a:xfrm>
            <a:custGeom>
              <a:avLst/>
              <a:gdLst/>
              <a:ahLst/>
              <a:cxnLst>
                <a:cxn ang="0">
                  <a:pos x="0" y="320"/>
                </a:cxn>
                <a:cxn ang="0">
                  <a:pos x="542" y="0"/>
                </a:cxn>
                <a:cxn ang="0">
                  <a:pos x="542" y="135"/>
                </a:cxn>
                <a:cxn ang="0">
                  <a:pos x="111" y="384"/>
                </a:cxn>
                <a:cxn ang="0">
                  <a:pos x="0" y="320"/>
                </a:cxn>
              </a:cxnLst>
              <a:rect l="0" t="0" r="r" b="b"/>
              <a:pathLst>
                <a:path w="542" h="384">
                  <a:moveTo>
                    <a:pt x="0" y="320"/>
                  </a:moveTo>
                  <a:lnTo>
                    <a:pt x="542" y="0"/>
                  </a:lnTo>
                  <a:lnTo>
                    <a:pt x="542" y="135"/>
                  </a:lnTo>
                  <a:lnTo>
                    <a:pt x="111" y="384"/>
                  </a:lnTo>
                  <a:lnTo>
                    <a:pt x="0" y="320"/>
                  </a:lnTo>
                  <a:close/>
                </a:path>
              </a:pathLst>
            </a:custGeom>
            <a:solidFill>
              <a:schemeClr val="accent2">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p:nvGrpSpPr>
        <p:grpSpPr>
          <a:xfrm>
            <a:off x="4598988" y="931549"/>
            <a:ext cx="1360488" cy="1576388"/>
            <a:chOff x="4598988" y="931549"/>
            <a:chExt cx="1360488" cy="1576388"/>
          </a:xfrm>
        </p:grpSpPr>
        <p:sp>
          <p:nvSpPr>
            <p:cNvPr id="5128" name="Freeform 8"/>
            <p:cNvSpPr>
              <a:spLocks/>
            </p:cNvSpPr>
            <p:nvPr/>
          </p:nvSpPr>
          <p:spPr bwMode="auto">
            <a:xfrm>
              <a:off x="4598988" y="931549"/>
              <a:ext cx="1360488" cy="1576388"/>
            </a:xfrm>
            <a:custGeom>
              <a:avLst/>
              <a:gdLst/>
              <a:ahLst/>
              <a:cxnLst>
                <a:cxn ang="0">
                  <a:pos x="428" y="0"/>
                </a:cxn>
                <a:cxn ang="0">
                  <a:pos x="0" y="249"/>
                </a:cxn>
                <a:cxn ang="0">
                  <a:pos x="0" y="744"/>
                </a:cxn>
                <a:cxn ang="0">
                  <a:pos x="428" y="993"/>
                </a:cxn>
                <a:cxn ang="0">
                  <a:pos x="857" y="744"/>
                </a:cxn>
                <a:cxn ang="0">
                  <a:pos x="857" y="249"/>
                </a:cxn>
                <a:cxn ang="0">
                  <a:pos x="428" y="0"/>
                </a:cxn>
              </a:cxnLst>
              <a:rect l="0" t="0" r="r" b="b"/>
              <a:pathLst>
                <a:path w="857" h="993">
                  <a:moveTo>
                    <a:pt x="428" y="0"/>
                  </a:moveTo>
                  <a:lnTo>
                    <a:pt x="0" y="249"/>
                  </a:lnTo>
                  <a:lnTo>
                    <a:pt x="0" y="744"/>
                  </a:lnTo>
                  <a:lnTo>
                    <a:pt x="428" y="993"/>
                  </a:lnTo>
                  <a:lnTo>
                    <a:pt x="857" y="744"/>
                  </a:lnTo>
                  <a:lnTo>
                    <a:pt x="857" y="249"/>
                  </a:lnTo>
                  <a:lnTo>
                    <a:pt x="428" y="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9" name="Freeform 9"/>
            <p:cNvSpPr>
              <a:spLocks/>
            </p:cNvSpPr>
            <p:nvPr/>
          </p:nvSpPr>
          <p:spPr bwMode="auto">
            <a:xfrm>
              <a:off x="4598988" y="1898337"/>
              <a:ext cx="855663" cy="609600"/>
            </a:xfrm>
            <a:custGeom>
              <a:avLst/>
              <a:gdLst/>
              <a:ahLst/>
              <a:cxnLst>
                <a:cxn ang="0">
                  <a:pos x="539" y="320"/>
                </a:cxn>
                <a:cxn ang="0">
                  <a:pos x="0" y="0"/>
                </a:cxn>
                <a:cxn ang="0">
                  <a:pos x="0" y="135"/>
                </a:cxn>
                <a:cxn ang="0">
                  <a:pos x="428" y="384"/>
                </a:cxn>
                <a:cxn ang="0">
                  <a:pos x="539" y="320"/>
                </a:cxn>
              </a:cxnLst>
              <a:rect l="0" t="0" r="r" b="b"/>
              <a:pathLst>
                <a:path w="539" h="384">
                  <a:moveTo>
                    <a:pt x="539" y="320"/>
                  </a:moveTo>
                  <a:lnTo>
                    <a:pt x="0" y="0"/>
                  </a:lnTo>
                  <a:lnTo>
                    <a:pt x="0" y="135"/>
                  </a:lnTo>
                  <a:lnTo>
                    <a:pt x="428" y="384"/>
                  </a:lnTo>
                  <a:lnTo>
                    <a:pt x="539" y="320"/>
                  </a:lnTo>
                  <a:close/>
                </a:path>
              </a:pathLst>
            </a:custGeom>
            <a:solidFill>
              <a:schemeClr val="accent3">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 name="Group 69"/>
          <p:cNvGrpSpPr/>
          <p:nvPr/>
        </p:nvGrpSpPr>
        <p:grpSpPr>
          <a:xfrm>
            <a:off x="3195638" y="3362012"/>
            <a:ext cx="1365250" cy="1571625"/>
            <a:chOff x="3195638" y="3362012"/>
            <a:chExt cx="1365250" cy="1571625"/>
          </a:xfrm>
        </p:grpSpPr>
        <p:sp>
          <p:nvSpPr>
            <p:cNvPr id="5130" name="Freeform 10"/>
            <p:cNvSpPr>
              <a:spLocks/>
            </p:cNvSpPr>
            <p:nvPr/>
          </p:nvSpPr>
          <p:spPr bwMode="auto">
            <a:xfrm>
              <a:off x="3195638" y="3362012"/>
              <a:ext cx="1365250" cy="1571625"/>
            </a:xfrm>
            <a:custGeom>
              <a:avLst/>
              <a:gdLst/>
              <a:ahLst/>
              <a:cxnLst>
                <a:cxn ang="0">
                  <a:pos x="431" y="990"/>
                </a:cxn>
                <a:cxn ang="0">
                  <a:pos x="860" y="744"/>
                </a:cxn>
                <a:cxn ang="0">
                  <a:pos x="860" y="248"/>
                </a:cxn>
                <a:cxn ang="0">
                  <a:pos x="429" y="0"/>
                </a:cxn>
                <a:cxn ang="0">
                  <a:pos x="0" y="246"/>
                </a:cxn>
                <a:cxn ang="0">
                  <a:pos x="0" y="744"/>
                </a:cxn>
                <a:cxn ang="0">
                  <a:pos x="431" y="990"/>
                </a:cxn>
              </a:cxnLst>
              <a:rect l="0" t="0" r="r" b="b"/>
              <a:pathLst>
                <a:path w="860" h="990">
                  <a:moveTo>
                    <a:pt x="431" y="990"/>
                  </a:moveTo>
                  <a:lnTo>
                    <a:pt x="860" y="744"/>
                  </a:lnTo>
                  <a:lnTo>
                    <a:pt x="860" y="248"/>
                  </a:lnTo>
                  <a:lnTo>
                    <a:pt x="429" y="0"/>
                  </a:lnTo>
                  <a:lnTo>
                    <a:pt x="0" y="246"/>
                  </a:lnTo>
                  <a:lnTo>
                    <a:pt x="0" y="744"/>
                  </a:lnTo>
                  <a:lnTo>
                    <a:pt x="431" y="990"/>
                  </a:ln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1" name="Freeform 11"/>
            <p:cNvSpPr>
              <a:spLocks/>
            </p:cNvSpPr>
            <p:nvPr/>
          </p:nvSpPr>
          <p:spPr bwMode="auto">
            <a:xfrm>
              <a:off x="3700463" y="3362012"/>
              <a:ext cx="860425" cy="604838"/>
            </a:xfrm>
            <a:custGeom>
              <a:avLst/>
              <a:gdLst/>
              <a:ahLst/>
              <a:cxnLst>
                <a:cxn ang="0">
                  <a:pos x="0" y="64"/>
                </a:cxn>
                <a:cxn ang="0">
                  <a:pos x="542" y="381"/>
                </a:cxn>
                <a:cxn ang="0">
                  <a:pos x="542" y="248"/>
                </a:cxn>
                <a:cxn ang="0">
                  <a:pos x="111" y="0"/>
                </a:cxn>
                <a:cxn ang="0">
                  <a:pos x="0" y="64"/>
                </a:cxn>
              </a:cxnLst>
              <a:rect l="0" t="0" r="r" b="b"/>
              <a:pathLst>
                <a:path w="542" h="381">
                  <a:moveTo>
                    <a:pt x="0" y="64"/>
                  </a:moveTo>
                  <a:lnTo>
                    <a:pt x="542" y="381"/>
                  </a:lnTo>
                  <a:lnTo>
                    <a:pt x="542" y="248"/>
                  </a:lnTo>
                  <a:lnTo>
                    <a:pt x="111" y="0"/>
                  </a:lnTo>
                  <a:lnTo>
                    <a:pt x="0" y="64"/>
                  </a:lnTo>
                  <a:close/>
                </a:path>
              </a:pathLst>
            </a:custGeom>
            <a:solidFill>
              <a:schemeClr val="accent6">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9" name="Group 68"/>
          <p:cNvGrpSpPr/>
          <p:nvPr/>
        </p:nvGrpSpPr>
        <p:grpSpPr>
          <a:xfrm>
            <a:off x="4598988" y="3362012"/>
            <a:ext cx="1360488" cy="1571625"/>
            <a:chOff x="4598988" y="3362012"/>
            <a:chExt cx="1360488" cy="1571625"/>
          </a:xfrm>
        </p:grpSpPr>
        <p:sp>
          <p:nvSpPr>
            <p:cNvPr id="5132" name="Freeform 12"/>
            <p:cNvSpPr>
              <a:spLocks/>
            </p:cNvSpPr>
            <p:nvPr/>
          </p:nvSpPr>
          <p:spPr bwMode="auto">
            <a:xfrm>
              <a:off x="4598988" y="3362012"/>
              <a:ext cx="1360488" cy="1571625"/>
            </a:xfrm>
            <a:custGeom>
              <a:avLst/>
              <a:gdLst/>
              <a:ahLst/>
              <a:cxnLst>
                <a:cxn ang="0">
                  <a:pos x="857" y="744"/>
                </a:cxn>
                <a:cxn ang="0">
                  <a:pos x="857" y="246"/>
                </a:cxn>
                <a:cxn ang="0">
                  <a:pos x="428" y="0"/>
                </a:cxn>
                <a:cxn ang="0">
                  <a:pos x="0" y="248"/>
                </a:cxn>
                <a:cxn ang="0">
                  <a:pos x="0" y="744"/>
                </a:cxn>
                <a:cxn ang="0">
                  <a:pos x="428" y="990"/>
                </a:cxn>
                <a:cxn ang="0">
                  <a:pos x="857" y="744"/>
                </a:cxn>
              </a:cxnLst>
              <a:rect l="0" t="0" r="r" b="b"/>
              <a:pathLst>
                <a:path w="857" h="990">
                  <a:moveTo>
                    <a:pt x="857" y="744"/>
                  </a:moveTo>
                  <a:lnTo>
                    <a:pt x="857" y="246"/>
                  </a:lnTo>
                  <a:lnTo>
                    <a:pt x="428" y="0"/>
                  </a:lnTo>
                  <a:lnTo>
                    <a:pt x="0" y="248"/>
                  </a:lnTo>
                  <a:lnTo>
                    <a:pt x="0" y="744"/>
                  </a:lnTo>
                  <a:lnTo>
                    <a:pt x="428" y="990"/>
                  </a:lnTo>
                  <a:lnTo>
                    <a:pt x="857" y="744"/>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3" name="Freeform 13"/>
            <p:cNvSpPr>
              <a:spLocks/>
            </p:cNvSpPr>
            <p:nvPr/>
          </p:nvSpPr>
          <p:spPr bwMode="auto">
            <a:xfrm>
              <a:off x="4598988" y="3362012"/>
              <a:ext cx="855663" cy="604838"/>
            </a:xfrm>
            <a:custGeom>
              <a:avLst/>
              <a:gdLst/>
              <a:ahLst/>
              <a:cxnLst>
                <a:cxn ang="0">
                  <a:pos x="0" y="248"/>
                </a:cxn>
                <a:cxn ang="0">
                  <a:pos x="0" y="381"/>
                </a:cxn>
                <a:cxn ang="0">
                  <a:pos x="539" y="64"/>
                </a:cxn>
                <a:cxn ang="0">
                  <a:pos x="428" y="0"/>
                </a:cxn>
                <a:cxn ang="0">
                  <a:pos x="0" y="248"/>
                </a:cxn>
              </a:cxnLst>
              <a:rect l="0" t="0" r="r" b="b"/>
              <a:pathLst>
                <a:path w="539" h="381">
                  <a:moveTo>
                    <a:pt x="0" y="248"/>
                  </a:moveTo>
                  <a:lnTo>
                    <a:pt x="0" y="381"/>
                  </a:lnTo>
                  <a:lnTo>
                    <a:pt x="539" y="64"/>
                  </a:lnTo>
                  <a:lnTo>
                    <a:pt x="428" y="0"/>
                  </a:lnTo>
                  <a:lnTo>
                    <a:pt x="0" y="248"/>
                  </a:lnTo>
                  <a:close/>
                </a:path>
              </a:pathLst>
            </a:custGeom>
            <a:solidFill>
              <a:schemeClr val="accent5">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8" name="Group 67"/>
          <p:cNvGrpSpPr/>
          <p:nvPr/>
        </p:nvGrpSpPr>
        <p:grpSpPr>
          <a:xfrm>
            <a:off x="5289551" y="2150749"/>
            <a:ext cx="1360488" cy="1568450"/>
            <a:chOff x="5289551" y="2150749"/>
            <a:chExt cx="1360488" cy="1568450"/>
          </a:xfrm>
        </p:grpSpPr>
        <p:sp>
          <p:nvSpPr>
            <p:cNvPr id="5134" name="Freeform 14"/>
            <p:cNvSpPr>
              <a:spLocks/>
            </p:cNvSpPr>
            <p:nvPr/>
          </p:nvSpPr>
          <p:spPr bwMode="auto">
            <a:xfrm>
              <a:off x="5289551" y="2150749"/>
              <a:ext cx="1360488" cy="1568450"/>
            </a:xfrm>
            <a:custGeom>
              <a:avLst/>
              <a:gdLst/>
              <a:ahLst/>
              <a:cxnLst>
                <a:cxn ang="0">
                  <a:pos x="857" y="741"/>
                </a:cxn>
                <a:cxn ang="0">
                  <a:pos x="429" y="988"/>
                </a:cxn>
                <a:cxn ang="0">
                  <a:pos x="0" y="741"/>
                </a:cxn>
                <a:cxn ang="0">
                  <a:pos x="0" y="246"/>
                </a:cxn>
                <a:cxn ang="0">
                  <a:pos x="429" y="0"/>
                </a:cxn>
                <a:cxn ang="0">
                  <a:pos x="857" y="246"/>
                </a:cxn>
                <a:cxn ang="0">
                  <a:pos x="857" y="741"/>
                </a:cxn>
              </a:cxnLst>
              <a:rect l="0" t="0" r="r" b="b"/>
              <a:pathLst>
                <a:path w="857" h="988">
                  <a:moveTo>
                    <a:pt x="857" y="741"/>
                  </a:moveTo>
                  <a:lnTo>
                    <a:pt x="429" y="988"/>
                  </a:lnTo>
                  <a:lnTo>
                    <a:pt x="0" y="741"/>
                  </a:lnTo>
                  <a:lnTo>
                    <a:pt x="0" y="246"/>
                  </a:lnTo>
                  <a:lnTo>
                    <a:pt x="429" y="0"/>
                  </a:lnTo>
                  <a:lnTo>
                    <a:pt x="857" y="246"/>
                  </a:lnTo>
                  <a:lnTo>
                    <a:pt x="857" y="741"/>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5" name="Freeform 15"/>
            <p:cNvSpPr>
              <a:spLocks/>
            </p:cNvSpPr>
            <p:nvPr/>
          </p:nvSpPr>
          <p:spPr bwMode="auto">
            <a:xfrm>
              <a:off x="5289551" y="2436499"/>
              <a:ext cx="184150" cy="992188"/>
            </a:xfrm>
            <a:custGeom>
              <a:avLst/>
              <a:gdLst/>
              <a:ahLst/>
              <a:cxnLst>
                <a:cxn ang="0">
                  <a:pos x="0" y="66"/>
                </a:cxn>
                <a:cxn ang="0">
                  <a:pos x="116" y="0"/>
                </a:cxn>
                <a:cxn ang="0">
                  <a:pos x="112" y="625"/>
                </a:cxn>
                <a:cxn ang="0">
                  <a:pos x="0" y="561"/>
                </a:cxn>
                <a:cxn ang="0">
                  <a:pos x="0" y="66"/>
                </a:cxn>
              </a:cxnLst>
              <a:rect l="0" t="0" r="r" b="b"/>
              <a:pathLst>
                <a:path w="116" h="625">
                  <a:moveTo>
                    <a:pt x="0" y="66"/>
                  </a:moveTo>
                  <a:lnTo>
                    <a:pt x="116" y="0"/>
                  </a:lnTo>
                  <a:lnTo>
                    <a:pt x="112" y="625"/>
                  </a:lnTo>
                  <a:lnTo>
                    <a:pt x="0" y="561"/>
                  </a:lnTo>
                  <a:lnTo>
                    <a:pt x="0" y="66"/>
                  </a:lnTo>
                  <a:close/>
                </a:path>
              </a:pathLst>
            </a:custGeom>
            <a:solidFill>
              <a:schemeClr val="accent4">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5" name="Group 64"/>
          <p:cNvGrpSpPr/>
          <p:nvPr/>
        </p:nvGrpSpPr>
        <p:grpSpPr>
          <a:xfrm>
            <a:off x="2500313" y="2150749"/>
            <a:ext cx="1357313" cy="1571625"/>
            <a:chOff x="2500313" y="2150749"/>
            <a:chExt cx="1357313" cy="1571625"/>
          </a:xfrm>
        </p:grpSpPr>
        <p:sp>
          <p:nvSpPr>
            <p:cNvPr id="5136" name="Freeform 16"/>
            <p:cNvSpPr>
              <a:spLocks/>
            </p:cNvSpPr>
            <p:nvPr/>
          </p:nvSpPr>
          <p:spPr bwMode="auto">
            <a:xfrm>
              <a:off x="2500313" y="2150749"/>
              <a:ext cx="1357313" cy="1571625"/>
            </a:xfrm>
            <a:custGeom>
              <a:avLst/>
              <a:gdLst/>
              <a:ahLst/>
              <a:cxnLst>
                <a:cxn ang="0">
                  <a:pos x="429" y="0"/>
                </a:cxn>
                <a:cxn ang="0">
                  <a:pos x="0" y="246"/>
                </a:cxn>
                <a:cxn ang="0">
                  <a:pos x="0" y="741"/>
                </a:cxn>
                <a:cxn ang="0">
                  <a:pos x="429" y="990"/>
                </a:cxn>
                <a:cxn ang="0">
                  <a:pos x="855" y="741"/>
                </a:cxn>
                <a:cxn ang="0">
                  <a:pos x="855" y="246"/>
                </a:cxn>
                <a:cxn ang="0">
                  <a:pos x="429" y="0"/>
                </a:cxn>
              </a:cxnLst>
              <a:rect l="0" t="0" r="r" b="b"/>
              <a:pathLst>
                <a:path w="855" h="990">
                  <a:moveTo>
                    <a:pt x="429" y="0"/>
                  </a:moveTo>
                  <a:lnTo>
                    <a:pt x="0" y="246"/>
                  </a:lnTo>
                  <a:lnTo>
                    <a:pt x="0" y="741"/>
                  </a:lnTo>
                  <a:lnTo>
                    <a:pt x="429" y="990"/>
                  </a:lnTo>
                  <a:lnTo>
                    <a:pt x="855" y="741"/>
                  </a:lnTo>
                  <a:lnTo>
                    <a:pt x="855" y="246"/>
                  </a:lnTo>
                  <a:lnTo>
                    <a:pt x="429" y="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7" name="Freeform 17"/>
            <p:cNvSpPr>
              <a:spLocks/>
            </p:cNvSpPr>
            <p:nvPr/>
          </p:nvSpPr>
          <p:spPr bwMode="auto">
            <a:xfrm>
              <a:off x="3673476" y="2436499"/>
              <a:ext cx="184150" cy="992188"/>
            </a:xfrm>
            <a:custGeom>
              <a:avLst/>
              <a:gdLst/>
              <a:ahLst/>
              <a:cxnLst>
                <a:cxn ang="0">
                  <a:pos x="0" y="0"/>
                </a:cxn>
                <a:cxn ang="0">
                  <a:pos x="5" y="625"/>
                </a:cxn>
                <a:cxn ang="0">
                  <a:pos x="116" y="561"/>
                </a:cxn>
                <a:cxn ang="0">
                  <a:pos x="116" y="66"/>
                </a:cxn>
                <a:cxn ang="0">
                  <a:pos x="0" y="0"/>
                </a:cxn>
              </a:cxnLst>
              <a:rect l="0" t="0" r="r" b="b"/>
              <a:pathLst>
                <a:path w="116" h="625">
                  <a:moveTo>
                    <a:pt x="0" y="0"/>
                  </a:moveTo>
                  <a:lnTo>
                    <a:pt x="5" y="625"/>
                  </a:lnTo>
                  <a:lnTo>
                    <a:pt x="116" y="561"/>
                  </a:lnTo>
                  <a:lnTo>
                    <a:pt x="116" y="66"/>
                  </a:lnTo>
                  <a:lnTo>
                    <a:pt x="0" y="0"/>
                  </a:lnTo>
                  <a:close/>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1" name="Freeform 152"/>
          <p:cNvSpPr>
            <a:spLocks noEditPoints="1"/>
          </p:cNvSpPr>
          <p:nvPr/>
        </p:nvSpPr>
        <p:spPr bwMode="auto">
          <a:xfrm>
            <a:off x="3593307" y="1430352"/>
            <a:ext cx="528638" cy="488533"/>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18"/>
          <p:cNvSpPr>
            <a:spLocks noEditPoints="1"/>
          </p:cNvSpPr>
          <p:nvPr/>
        </p:nvSpPr>
        <p:spPr bwMode="auto">
          <a:xfrm>
            <a:off x="5053927" y="1439740"/>
            <a:ext cx="471248" cy="458597"/>
          </a:xfrm>
          <a:custGeom>
            <a:avLst/>
            <a:gdLst/>
            <a:ahLst/>
            <a:cxnLst>
              <a:cxn ang="0">
                <a:pos x="53" y="58"/>
              </a:cxn>
              <a:cxn ang="0">
                <a:pos x="31" y="67"/>
              </a:cxn>
              <a:cxn ang="0">
                <a:pos x="0" y="36"/>
              </a:cxn>
              <a:cxn ang="0">
                <a:pos x="31" y="5"/>
              </a:cxn>
              <a:cxn ang="0">
                <a:pos x="31" y="36"/>
              </a:cxn>
              <a:cxn ang="0">
                <a:pos x="53" y="58"/>
              </a:cxn>
              <a:cxn ang="0">
                <a:pos x="36" y="31"/>
              </a:cxn>
              <a:cxn ang="0">
                <a:pos x="36" y="0"/>
              </a:cxn>
              <a:cxn ang="0">
                <a:pos x="67" y="31"/>
              </a:cxn>
              <a:cxn ang="0">
                <a:pos x="36" y="31"/>
              </a:cxn>
              <a:cxn ang="0">
                <a:pos x="69" y="36"/>
              </a:cxn>
              <a:cxn ang="0">
                <a:pos x="60" y="58"/>
              </a:cxn>
              <a:cxn ang="0">
                <a:pos x="38" y="36"/>
              </a:cxn>
              <a:cxn ang="0">
                <a:pos x="69" y="36"/>
              </a:cxn>
            </a:cxnLst>
            <a:rect l="0" t="0" r="r" b="b"/>
            <a:pathLst>
              <a:path w="69" h="67">
                <a:moveTo>
                  <a:pt x="53" y="58"/>
                </a:moveTo>
                <a:cubicBezTo>
                  <a:pt x="47" y="64"/>
                  <a:pt x="39" y="67"/>
                  <a:pt x="31" y="67"/>
                </a:cubicBezTo>
                <a:cubicBezTo>
                  <a:pt x="14" y="67"/>
                  <a:pt x="0" y="53"/>
                  <a:pt x="0" y="36"/>
                </a:cubicBezTo>
                <a:cubicBezTo>
                  <a:pt x="0" y="19"/>
                  <a:pt x="14" y="5"/>
                  <a:pt x="31" y="5"/>
                </a:cubicBezTo>
                <a:cubicBezTo>
                  <a:pt x="31" y="36"/>
                  <a:pt x="31" y="36"/>
                  <a:pt x="31" y="36"/>
                </a:cubicBezTo>
                <a:lnTo>
                  <a:pt x="53" y="58"/>
                </a:lnTo>
                <a:close/>
                <a:moveTo>
                  <a:pt x="36" y="31"/>
                </a:moveTo>
                <a:cubicBezTo>
                  <a:pt x="36" y="0"/>
                  <a:pt x="36" y="0"/>
                  <a:pt x="36" y="0"/>
                </a:cubicBezTo>
                <a:cubicBezTo>
                  <a:pt x="53" y="0"/>
                  <a:pt x="67" y="14"/>
                  <a:pt x="67" y="31"/>
                </a:cubicBezTo>
                <a:lnTo>
                  <a:pt x="36" y="31"/>
                </a:lnTo>
                <a:close/>
                <a:moveTo>
                  <a:pt x="69" y="36"/>
                </a:moveTo>
                <a:cubicBezTo>
                  <a:pt x="69" y="45"/>
                  <a:pt x="66" y="53"/>
                  <a:pt x="60" y="58"/>
                </a:cubicBezTo>
                <a:cubicBezTo>
                  <a:pt x="38" y="36"/>
                  <a:pt x="38" y="36"/>
                  <a:pt x="38" y="36"/>
                </a:cubicBezTo>
                <a:lnTo>
                  <a:pt x="69"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64"/>
          <p:cNvSpPr>
            <a:spLocks noEditPoints="1"/>
          </p:cNvSpPr>
          <p:nvPr/>
        </p:nvSpPr>
        <p:spPr bwMode="auto">
          <a:xfrm>
            <a:off x="5829289" y="2612673"/>
            <a:ext cx="432821" cy="651660"/>
          </a:xfrm>
          <a:custGeom>
            <a:avLst/>
            <a:gdLst/>
            <a:ahLst/>
            <a:cxnLst>
              <a:cxn ang="0">
                <a:pos x="37" y="20"/>
              </a:cxn>
              <a:cxn ang="0">
                <a:pos x="20" y="40"/>
              </a:cxn>
              <a:cxn ang="0">
                <a:pos x="11" y="47"/>
              </a:cxn>
              <a:cxn ang="0">
                <a:pos x="11" y="48"/>
              </a:cxn>
              <a:cxn ang="0">
                <a:pos x="15" y="54"/>
              </a:cxn>
              <a:cxn ang="0">
                <a:pos x="7" y="62"/>
              </a:cxn>
              <a:cxn ang="0">
                <a:pos x="0" y="54"/>
              </a:cxn>
              <a:cxn ang="0">
                <a:pos x="4" y="48"/>
              </a:cxn>
              <a:cxn ang="0">
                <a:pos x="4" y="15"/>
              </a:cxn>
              <a:cxn ang="0">
                <a:pos x="0" y="8"/>
              </a:cxn>
              <a:cxn ang="0">
                <a:pos x="7" y="0"/>
              </a:cxn>
              <a:cxn ang="0">
                <a:pos x="15" y="8"/>
              </a:cxn>
              <a:cxn ang="0">
                <a:pos x="11" y="15"/>
              </a:cxn>
              <a:cxn ang="0">
                <a:pos x="11" y="35"/>
              </a:cxn>
              <a:cxn ang="0">
                <a:pos x="18" y="33"/>
              </a:cxn>
              <a:cxn ang="0">
                <a:pos x="29" y="20"/>
              </a:cxn>
              <a:cxn ang="0">
                <a:pos x="25" y="13"/>
              </a:cxn>
              <a:cxn ang="0">
                <a:pos x="33" y="6"/>
              </a:cxn>
              <a:cxn ang="0">
                <a:pos x="41" y="13"/>
              </a:cxn>
              <a:cxn ang="0">
                <a:pos x="37" y="20"/>
              </a:cxn>
              <a:cxn ang="0">
                <a:pos x="7" y="4"/>
              </a:cxn>
              <a:cxn ang="0">
                <a:pos x="4" y="8"/>
              </a:cxn>
              <a:cxn ang="0">
                <a:pos x="7" y="12"/>
              </a:cxn>
              <a:cxn ang="0">
                <a:pos x="11" y="8"/>
              </a:cxn>
              <a:cxn ang="0">
                <a:pos x="7" y="4"/>
              </a:cxn>
              <a:cxn ang="0">
                <a:pos x="7" y="51"/>
              </a:cxn>
              <a:cxn ang="0">
                <a:pos x="4" y="54"/>
              </a:cxn>
              <a:cxn ang="0">
                <a:pos x="7" y="58"/>
              </a:cxn>
              <a:cxn ang="0">
                <a:pos x="11" y="54"/>
              </a:cxn>
              <a:cxn ang="0">
                <a:pos x="7" y="51"/>
              </a:cxn>
              <a:cxn ang="0">
                <a:pos x="33" y="9"/>
              </a:cxn>
              <a:cxn ang="0">
                <a:pos x="29" y="13"/>
              </a:cxn>
              <a:cxn ang="0">
                <a:pos x="33" y="17"/>
              </a:cxn>
              <a:cxn ang="0">
                <a:pos x="37" y="13"/>
              </a:cxn>
              <a:cxn ang="0">
                <a:pos x="33" y="9"/>
              </a:cxn>
            </a:cxnLst>
            <a:rect l="0" t="0" r="r" b="b"/>
            <a:pathLst>
              <a:path w="41" h="62">
                <a:moveTo>
                  <a:pt x="37" y="20"/>
                </a:moveTo>
                <a:cubicBezTo>
                  <a:pt x="37" y="34"/>
                  <a:pt x="27" y="38"/>
                  <a:pt x="20" y="40"/>
                </a:cubicBezTo>
                <a:cubicBezTo>
                  <a:pt x="13" y="42"/>
                  <a:pt x="11" y="43"/>
                  <a:pt x="11" y="47"/>
                </a:cubicBezTo>
                <a:cubicBezTo>
                  <a:pt x="11" y="48"/>
                  <a:pt x="11" y="48"/>
                  <a:pt x="11" y="48"/>
                </a:cubicBezTo>
                <a:cubicBezTo>
                  <a:pt x="14" y="49"/>
                  <a:pt x="15" y="52"/>
                  <a:pt x="15" y="54"/>
                </a:cubicBezTo>
                <a:cubicBezTo>
                  <a:pt x="15" y="59"/>
                  <a:pt x="12" y="62"/>
                  <a:pt x="7" y="62"/>
                </a:cubicBezTo>
                <a:cubicBezTo>
                  <a:pt x="3" y="62"/>
                  <a:pt x="0" y="59"/>
                  <a:pt x="0" y="54"/>
                </a:cubicBezTo>
                <a:cubicBezTo>
                  <a:pt x="0" y="52"/>
                  <a:pt x="1" y="49"/>
                  <a:pt x="4" y="48"/>
                </a:cubicBezTo>
                <a:cubicBezTo>
                  <a:pt x="4" y="15"/>
                  <a:pt x="4" y="15"/>
                  <a:pt x="4" y="15"/>
                </a:cubicBezTo>
                <a:cubicBezTo>
                  <a:pt x="1" y="14"/>
                  <a:pt x="0" y="11"/>
                  <a:pt x="0" y="8"/>
                </a:cubicBezTo>
                <a:cubicBezTo>
                  <a:pt x="0" y="4"/>
                  <a:pt x="3" y="0"/>
                  <a:pt x="7" y="0"/>
                </a:cubicBezTo>
                <a:cubicBezTo>
                  <a:pt x="12" y="0"/>
                  <a:pt x="15" y="4"/>
                  <a:pt x="15" y="8"/>
                </a:cubicBezTo>
                <a:cubicBezTo>
                  <a:pt x="15" y="11"/>
                  <a:pt x="14" y="14"/>
                  <a:pt x="11" y="15"/>
                </a:cubicBezTo>
                <a:cubicBezTo>
                  <a:pt x="11" y="35"/>
                  <a:pt x="11" y="35"/>
                  <a:pt x="11" y="35"/>
                </a:cubicBezTo>
                <a:cubicBezTo>
                  <a:pt x="13" y="34"/>
                  <a:pt x="16" y="33"/>
                  <a:pt x="18" y="33"/>
                </a:cubicBezTo>
                <a:cubicBezTo>
                  <a:pt x="25" y="30"/>
                  <a:pt x="29" y="28"/>
                  <a:pt x="29" y="20"/>
                </a:cubicBezTo>
                <a:cubicBezTo>
                  <a:pt x="27" y="19"/>
                  <a:pt x="25" y="16"/>
                  <a:pt x="25" y="13"/>
                </a:cubicBezTo>
                <a:cubicBezTo>
                  <a:pt x="25" y="9"/>
                  <a:pt x="29" y="6"/>
                  <a:pt x="33" y="6"/>
                </a:cubicBezTo>
                <a:cubicBezTo>
                  <a:pt x="37" y="6"/>
                  <a:pt x="41" y="9"/>
                  <a:pt x="41" y="13"/>
                </a:cubicBezTo>
                <a:cubicBezTo>
                  <a:pt x="41" y="16"/>
                  <a:pt x="39" y="19"/>
                  <a:pt x="37" y="20"/>
                </a:cubicBezTo>
                <a:close/>
                <a:moveTo>
                  <a:pt x="7" y="4"/>
                </a:moveTo>
                <a:cubicBezTo>
                  <a:pt x="5" y="4"/>
                  <a:pt x="4" y="6"/>
                  <a:pt x="4" y="8"/>
                </a:cubicBezTo>
                <a:cubicBezTo>
                  <a:pt x="4" y="10"/>
                  <a:pt x="5" y="12"/>
                  <a:pt x="7" y="12"/>
                </a:cubicBezTo>
                <a:cubicBezTo>
                  <a:pt x="10" y="12"/>
                  <a:pt x="11" y="10"/>
                  <a:pt x="11" y="8"/>
                </a:cubicBezTo>
                <a:cubicBezTo>
                  <a:pt x="11" y="6"/>
                  <a:pt x="10" y="4"/>
                  <a:pt x="7" y="4"/>
                </a:cubicBezTo>
                <a:close/>
                <a:moveTo>
                  <a:pt x="7" y="51"/>
                </a:moveTo>
                <a:cubicBezTo>
                  <a:pt x="5" y="51"/>
                  <a:pt x="4" y="52"/>
                  <a:pt x="4" y="54"/>
                </a:cubicBezTo>
                <a:cubicBezTo>
                  <a:pt x="4" y="57"/>
                  <a:pt x="5" y="58"/>
                  <a:pt x="7" y="58"/>
                </a:cubicBezTo>
                <a:cubicBezTo>
                  <a:pt x="10" y="58"/>
                  <a:pt x="11" y="57"/>
                  <a:pt x="11" y="54"/>
                </a:cubicBezTo>
                <a:cubicBezTo>
                  <a:pt x="11" y="52"/>
                  <a:pt x="10" y="51"/>
                  <a:pt x="7" y="51"/>
                </a:cubicBezTo>
                <a:close/>
                <a:moveTo>
                  <a:pt x="33" y="9"/>
                </a:moveTo>
                <a:cubicBezTo>
                  <a:pt x="31" y="9"/>
                  <a:pt x="29" y="11"/>
                  <a:pt x="29" y="13"/>
                </a:cubicBezTo>
                <a:cubicBezTo>
                  <a:pt x="29" y="15"/>
                  <a:pt x="31" y="17"/>
                  <a:pt x="33" y="17"/>
                </a:cubicBezTo>
                <a:cubicBezTo>
                  <a:pt x="35" y="17"/>
                  <a:pt x="37" y="15"/>
                  <a:pt x="37" y="13"/>
                </a:cubicBezTo>
                <a:cubicBezTo>
                  <a:pt x="37" y="11"/>
                  <a:pt x="35" y="9"/>
                  <a:pt x="33" y="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23"/>
          <p:cNvSpPr>
            <a:spLocks noEditPoints="1"/>
          </p:cNvSpPr>
          <p:nvPr/>
        </p:nvSpPr>
        <p:spPr bwMode="auto">
          <a:xfrm>
            <a:off x="5029875" y="3916050"/>
            <a:ext cx="520700" cy="520700"/>
          </a:xfrm>
          <a:custGeom>
            <a:avLst/>
            <a:gdLst/>
            <a:ahLst/>
            <a:cxnLst>
              <a:cxn ang="0">
                <a:pos x="31" y="62"/>
              </a:cxn>
              <a:cxn ang="0">
                <a:pos x="0" y="31"/>
              </a:cxn>
              <a:cxn ang="0">
                <a:pos x="31" y="0"/>
              </a:cxn>
              <a:cxn ang="0">
                <a:pos x="62" y="31"/>
              </a:cxn>
              <a:cxn ang="0">
                <a:pos x="31" y="62"/>
              </a:cxn>
              <a:cxn ang="0">
                <a:pos x="32" y="11"/>
              </a:cxn>
              <a:cxn ang="0">
                <a:pos x="17" y="19"/>
              </a:cxn>
              <a:cxn ang="0">
                <a:pos x="18" y="21"/>
              </a:cxn>
              <a:cxn ang="0">
                <a:pos x="23" y="25"/>
              </a:cxn>
              <a:cxn ang="0">
                <a:pos x="24" y="25"/>
              </a:cxn>
              <a:cxn ang="0">
                <a:pos x="25" y="25"/>
              </a:cxn>
              <a:cxn ang="0">
                <a:pos x="28" y="21"/>
              </a:cxn>
              <a:cxn ang="0">
                <a:pos x="32" y="20"/>
              </a:cxn>
              <a:cxn ang="0">
                <a:pos x="36" y="24"/>
              </a:cxn>
              <a:cxn ang="0">
                <a:pos x="33" y="28"/>
              </a:cxn>
              <a:cxn ang="0">
                <a:pos x="26" y="36"/>
              </a:cxn>
              <a:cxn ang="0">
                <a:pos x="26" y="38"/>
              </a:cxn>
              <a:cxn ang="0">
                <a:pos x="27" y="39"/>
              </a:cxn>
              <a:cxn ang="0">
                <a:pos x="35" y="39"/>
              </a:cxn>
              <a:cxn ang="0">
                <a:pos x="36" y="38"/>
              </a:cxn>
              <a:cxn ang="0">
                <a:pos x="40" y="34"/>
              </a:cxn>
              <a:cxn ang="0">
                <a:pos x="47" y="24"/>
              </a:cxn>
              <a:cxn ang="0">
                <a:pos x="32" y="11"/>
              </a:cxn>
              <a:cxn ang="0">
                <a:pos x="36" y="43"/>
              </a:cxn>
              <a:cxn ang="0">
                <a:pos x="35" y="42"/>
              </a:cxn>
              <a:cxn ang="0">
                <a:pos x="27" y="42"/>
              </a:cxn>
              <a:cxn ang="0">
                <a:pos x="26" y="43"/>
              </a:cxn>
              <a:cxn ang="0">
                <a:pos x="26" y="51"/>
              </a:cxn>
              <a:cxn ang="0">
                <a:pos x="27" y="52"/>
              </a:cxn>
              <a:cxn ang="0">
                <a:pos x="35" y="52"/>
              </a:cxn>
              <a:cxn ang="0">
                <a:pos x="36" y="51"/>
              </a:cxn>
              <a:cxn ang="0">
                <a:pos x="36" y="43"/>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2" y="11"/>
                </a:moveTo>
                <a:cubicBezTo>
                  <a:pt x="26" y="11"/>
                  <a:pt x="21" y="14"/>
                  <a:pt x="17" y="19"/>
                </a:cubicBezTo>
                <a:cubicBezTo>
                  <a:pt x="17" y="20"/>
                  <a:pt x="17" y="21"/>
                  <a:pt x="18" y="21"/>
                </a:cubicBezTo>
                <a:cubicBezTo>
                  <a:pt x="23" y="25"/>
                  <a:pt x="23" y="25"/>
                  <a:pt x="23" y="25"/>
                </a:cubicBezTo>
                <a:cubicBezTo>
                  <a:pt x="23" y="25"/>
                  <a:pt x="23" y="25"/>
                  <a:pt x="24" y="25"/>
                </a:cubicBezTo>
                <a:cubicBezTo>
                  <a:pt x="24" y="25"/>
                  <a:pt x="24" y="25"/>
                  <a:pt x="25" y="25"/>
                </a:cubicBezTo>
                <a:cubicBezTo>
                  <a:pt x="27" y="22"/>
                  <a:pt x="27" y="22"/>
                  <a:pt x="28" y="21"/>
                </a:cubicBezTo>
                <a:cubicBezTo>
                  <a:pt x="29" y="21"/>
                  <a:pt x="30" y="20"/>
                  <a:pt x="32" y="20"/>
                </a:cubicBezTo>
                <a:cubicBezTo>
                  <a:pt x="34" y="20"/>
                  <a:pt x="36" y="22"/>
                  <a:pt x="36" y="24"/>
                </a:cubicBezTo>
                <a:cubicBezTo>
                  <a:pt x="36" y="26"/>
                  <a:pt x="35" y="27"/>
                  <a:pt x="33" y="28"/>
                </a:cubicBezTo>
                <a:cubicBezTo>
                  <a:pt x="30" y="29"/>
                  <a:pt x="26" y="32"/>
                  <a:pt x="26" y="36"/>
                </a:cubicBezTo>
                <a:cubicBezTo>
                  <a:pt x="26" y="38"/>
                  <a:pt x="26" y="38"/>
                  <a:pt x="26" y="38"/>
                </a:cubicBezTo>
                <a:cubicBezTo>
                  <a:pt x="26" y="38"/>
                  <a:pt x="27" y="39"/>
                  <a:pt x="27" y="39"/>
                </a:cubicBezTo>
                <a:cubicBezTo>
                  <a:pt x="35" y="39"/>
                  <a:pt x="35" y="39"/>
                  <a:pt x="35" y="39"/>
                </a:cubicBezTo>
                <a:cubicBezTo>
                  <a:pt x="36" y="39"/>
                  <a:pt x="36" y="38"/>
                  <a:pt x="36" y="38"/>
                </a:cubicBezTo>
                <a:cubicBezTo>
                  <a:pt x="36" y="37"/>
                  <a:pt x="38" y="35"/>
                  <a:pt x="40" y="34"/>
                </a:cubicBezTo>
                <a:cubicBezTo>
                  <a:pt x="43" y="32"/>
                  <a:pt x="47" y="30"/>
                  <a:pt x="47" y="24"/>
                </a:cubicBezTo>
                <a:cubicBezTo>
                  <a:pt x="47" y="16"/>
                  <a:pt x="39" y="11"/>
                  <a:pt x="32" y="11"/>
                </a:cubicBezTo>
                <a:close/>
                <a:moveTo>
                  <a:pt x="36" y="43"/>
                </a:moveTo>
                <a:cubicBezTo>
                  <a:pt x="36" y="42"/>
                  <a:pt x="36" y="42"/>
                  <a:pt x="35" y="42"/>
                </a:cubicBezTo>
                <a:cubicBezTo>
                  <a:pt x="27" y="42"/>
                  <a:pt x="27" y="42"/>
                  <a:pt x="27" y="42"/>
                </a:cubicBezTo>
                <a:cubicBezTo>
                  <a:pt x="27" y="42"/>
                  <a:pt x="26" y="42"/>
                  <a:pt x="26" y="43"/>
                </a:cubicBezTo>
                <a:cubicBezTo>
                  <a:pt x="26" y="51"/>
                  <a:pt x="26" y="51"/>
                  <a:pt x="26" y="51"/>
                </a:cubicBezTo>
                <a:cubicBezTo>
                  <a:pt x="26" y="51"/>
                  <a:pt x="27" y="52"/>
                  <a:pt x="27" y="52"/>
                </a:cubicBezTo>
                <a:cubicBezTo>
                  <a:pt x="35" y="52"/>
                  <a:pt x="35" y="52"/>
                  <a:pt x="35" y="52"/>
                </a:cubicBezTo>
                <a:cubicBezTo>
                  <a:pt x="36" y="52"/>
                  <a:pt x="36" y="51"/>
                  <a:pt x="36" y="51"/>
                </a:cubicBezTo>
                <a:lnTo>
                  <a:pt x="36" y="4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57"/>
          <p:cNvSpPr>
            <a:spLocks noEditPoints="1"/>
          </p:cNvSpPr>
          <p:nvPr/>
        </p:nvSpPr>
        <p:spPr bwMode="auto">
          <a:xfrm>
            <a:off x="3652317" y="3987398"/>
            <a:ext cx="458827" cy="406762"/>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91"/>
          <p:cNvSpPr>
            <a:spLocks noEditPoints="1"/>
          </p:cNvSpPr>
          <p:nvPr/>
        </p:nvSpPr>
        <p:spPr bwMode="auto">
          <a:xfrm>
            <a:off x="2887138" y="2669202"/>
            <a:ext cx="493712" cy="493712"/>
          </a:xfrm>
          <a:custGeom>
            <a:avLst/>
            <a:gdLst/>
            <a:ahLst/>
            <a:cxnLst>
              <a:cxn ang="0">
                <a:pos x="0" y="31"/>
              </a:cxn>
              <a:cxn ang="0">
                <a:pos x="41" y="22"/>
              </a:cxn>
              <a:cxn ang="0">
                <a:pos x="45" y="20"/>
              </a:cxn>
              <a:cxn ang="0">
                <a:pos x="49" y="19"/>
              </a:cxn>
              <a:cxn ang="0">
                <a:pos x="48" y="17"/>
              </a:cxn>
              <a:cxn ang="0">
                <a:pos x="45" y="15"/>
              </a:cxn>
              <a:cxn ang="0">
                <a:pos x="43" y="15"/>
              </a:cxn>
              <a:cxn ang="0">
                <a:pos x="42" y="14"/>
              </a:cxn>
              <a:cxn ang="0">
                <a:pos x="38" y="12"/>
              </a:cxn>
              <a:cxn ang="0">
                <a:pos x="38" y="16"/>
              </a:cxn>
              <a:cxn ang="0">
                <a:pos x="37" y="19"/>
              </a:cxn>
              <a:cxn ang="0">
                <a:pos x="33" y="17"/>
              </a:cxn>
              <a:cxn ang="0">
                <a:pos x="29" y="15"/>
              </a:cxn>
              <a:cxn ang="0">
                <a:pos x="30" y="11"/>
              </a:cxn>
              <a:cxn ang="0">
                <a:pos x="35" y="10"/>
              </a:cxn>
              <a:cxn ang="0">
                <a:pos x="34" y="8"/>
              </a:cxn>
              <a:cxn ang="0">
                <a:pos x="31" y="9"/>
              </a:cxn>
              <a:cxn ang="0">
                <a:pos x="27" y="6"/>
              </a:cxn>
              <a:cxn ang="0">
                <a:pos x="28" y="9"/>
              </a:cxn>
              <a:cxn ang="0">
                <a:pos x="26" y="9"/>
              </a:cxn>
              <a:cxn ang="0">
                <a:pos x="23" y="7"/>
              </a:cxn>
              <a:cxn ang="0">
                <a:pos x="21" y="8"/>
              </a:cxn>
              <a:cxn ang="0">
                <a:pos x="23" y="9"/>
              </a:cxn>
              <a:cxn ang="0">
                <a:pos x="22" y="10"/>
              </a:cxn>
              <a:cxn ang="0">
                <a:pos x="10" y="18"/>
              </a:cxn>
              <a:cxn ang="0">
                <a:pos x="11" y="19"/>
              </a:cxn>
              <a:cxn ang="0">
                <a:pos x="13" y="22"/>
              </a:cxn>
              <a:cxn ang="0">
                <a:pos x="12" y="26"/>
              </a:cxn>
              <a:cxn ang="0">
                <a:pos x="15" y="30"/>
              </a:cxn>
              <a:cxn ang="0">
                <a:pos x="18" y="35"/>
              </a:cxn>
              <a:cxn ang="0">
                <a:pos x="19" y="37"/>
              </a:cxn>
              <a:cxn ang="0">
                <a:pos x="17" y="32"/>
              </a:cxn>
              <a:cxn ang="0">
                <a:pos x="21" y="37"/>
              </a:cxn>
              <a:cxn ang="0">
                <a:pos x="25" y="41"/>
              </a:cxn>
              <a:cxn ang="0">
                <a:pos x="30" y="44"/>
              </a:cxn>
              <a:cxn ang="0">
                <a:pos x="35" y="47"/>
              </a:cxn>
              <a:cxn ang="0">
                <a:pos x="36" y="47"/>
              </a:cxn>
              <a:cxn ang="0">
                <a:pos x="34" y="43"/>
              </a:cxn>
              <a:cxn ang="0">
                <a:pos x="32" y="42"/>
              </a:cxn>
              <a:cxn ang="0">
                <a:pos x="32" y="39"/>
              </a:cxn>
              <a:cxn ang="0">
                <a:pos x="28" y="41"/>
              </a:cxn>
              <a:cxn ang="0">
                <a:pos x="27" y="34"/>
              </a:cxn>
              <a:cxn ang="0">
                <a:pos x="30" y="34"/>
              </a:cxn>
              <a:cxn ang="0">
                <a:pos x="32" y="33"/>
              </a:cxn>
              <a:cxn ang="0">
                <a:pos x="35" y="34"/>
              </a:cxn>
              <a:cxn ang="0">
                <a:pos x="36" y="33"/>
              </a:cxn>
              <a:cxn ang="0">
                <a:pos x="38" y="29"/>
              </a:cxn>
              <a:cxn ang="0">
                <a:pos x="38" y="28"/>
              </a:cxn>
              <a:cxn ang="0">
                <a:pos x="41" y="26"/>
              </a:cxn>
              <a:cxn ang="0">
                <a:pos x="43" y="23"/>
              </a:cxn>
              <a:cxn ang="0">
                <a:pos x="44" y="22"/>
              </a:cxn>
              <a:cxn ang="0">
                <a:pos x="41" y="22"/>
              </a:cxn>
              <a:cxn ang="0">
                <a:pos x="48" y="48"/>
              </a:cxn>
              <a:cxn ang="0">
                <a:pos x="44" y="47"/>
              </a:cxn>
              <a:cxn ang="0">
                <a:pos x="41" y="47"/>
              </a:cxn>
              <a:cxn ang="0">
                <a:pos x="38" y="46"/>
              </a:cxn>
              <a:cxn ang="0">
                <a:pos x="37" y="50"/>
              </a:cxn>
              <a:cxn ang="0">
                <a:pos x="36" y="54"/>
              </a:cxn>
              <a:cxn ang="0">
                <a:pos x="50" y="49"/>
              </a:cxn>
            </a:cxnLst>
            <a:rect l="0" t="0" r="r" b="b"/>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7" name="Group 59"/>
          <p:cNvGrpSpPr/>
          <p:nvPr/>
        </p:nvGrpSpPr>
        <p:grpSpPr>
          <a:xfrm>
            <a:off x="6069782" y="3819476"/>
            <a:ext cx="2276195" cy="671368"/>
            <a:chOff x="7154104" y="3244276"/>
            <a:chExt cx="2276195" cy="671368"/>
          </a:xfrm>
        </p:grpSpPr>
        <p:sp>
          <p:nvSpPr>
            <p:cNvPr id="28" name="TextBox 27"/>
            <p:cNvSpPr txBox="1"/>
            <p:nvPr/>
          </p:nvSpPr>
          <p:spPr>
            <a:xfrm>
              <a:off x="7154105" y="3453979"/>
              <a:ext cx="2276194" cy="461665"/>
            </a:xfrm>
            <a:prstGeom prst="rect">
              <a:avLst/>
            </a:prstGeom>
            <a:noFill/>
          </p:spPr>
          <p:txBody>
            <a:bodyPr wrap="square" lIns="0" tIns="0" rIns="0" bIns="0" rtlCol="0">
              <a:spAutoFit/>
            </a:bodyPr>
            <a:lstStyle/>
            <a:p>
              <a:pPr lvl="0" defTabSz="914400">
                <a:spcBef>
                  <a:spcPct val="20000"/>
                </a:spcBef>
                <a:defRPr/>
              </a:pPr>
              <a:r>
                <a:rPr lang="en-US" sz="1000" dirty="0" smtClean="0">
                  <a:solidFill>
                    <a:schemeClr val="tx1">
                      <a:lumMod val="50000"/>
                      <a:lumOff val="50000"/>
                    </a:schemeClr>
                  </a:solidFill>
                </a:rPr>
                <a:t>There are many variations passages of lorem ipsum available  majority have suffered alteration .</a:t>
              </a:r>
              <a:endParaRPr lang="en-US" sz="1000" dirty="0">
                <a:solidFill>
                  <a:schemeClr val="tx1">
                    <a:lumMod val="65000"/>
                    <a:lumOff val="35000"/>
                  </a:schemeClr>
                </a:solidFill>
              </a:endParaRPr>
            </a:p>
          </p:txBody>
        </p:sp>
        <p:sp>
          <p:nvSpPr>
            <p:cNvPr id="29" name="Rectangle 28"/>
            <p:cNvSpPr/>
            <p:nvPr/>
          </p:nvSpPr>
          <p:spPr>
            <a:xfrm>
              <a:off x="7154104" y="3244276"/>
              <a:ext cx="1231106" cy="184666"/>
            </a:xfrm>
            <a:prstGeom prst="rect">
              <a:avLst/>
            </a:prstGeom>
          </p:spPr>
          <p:txBody>
            <a:bodyPr wrap="none" lIns="0" tIns="0" rIns="0" bIns="0">
              <a:spAutoFit/>
            </a:bodyPr>
            <a:lstStyle/>
            <a:p>
              <a:r>
                <a:rPr lang="zh-CN" altLang="en-US" sz="1200" b="1" dirty="0">
                  <a:solidFill>
                    <a:schemeClr val="accent5"/>
                  </a:solidFill>
                </a:rPr>
                <a:t>点击添加主题文字</a:t>
              </a:r>
              <a:endParaRPr lang="en-US" sz="1200" b="1" dirty="0" smtClean="0">
                <a:solidFill>
                  <a:schemeClr val="accent5"/>
                </a:solidFill>
              </a:endParaRPr>
            </a:p>
          </p:txBody>
        </p:sp>
      </p:grpSp>
      <p:grpSp>
        <p:nvGrpSpPr>
          <p:cNvPr id="30" name="Group 58"/>
          <p:cNvGrpSpPr/>
          <p:nvPr/>
        </p:nvGrpSpPr>
        <p:grpSpPr>
          <a:xfrm>
            <a:off x="6069782" y="1390457"/>
            <a:ext cx="2276195" cy="680893"/>
            <a:chOff x="7174424" y="1381167"/>
            <a:chExt cx="2276195" cy="680893"/>
          </a:xfrm>
        </p:grpSpPr>
        <p:sp>
          <p:nvSpPr>
            <p:cNvPr id="31" name="TextBox 30"/>
            <p:cNvSpPr txBox="1"/>
            <p:nvPr/>
          </p:nvSpPr>
          <p:spPr>
            <a:xfrm>
              <a:off x="7174424" y="1600395"/>
              <a:ext cx="2276195" cy="461665"/>
            </a:xfrm>
            <a:prstGeom prst="rect">
              <a:avLst/>
            </a:prstGeom>
            <a:noFill/>
          </p:spPr>
          <p:txBody>
            <a:bodyPr wrap="square" lIns="0" tIns="0" rIns="0" bIns="0" rtlCol="0">
              <a:spAutoFit/>
            </a:bodyPr>
            <a:lstStyle/>
            <a:p>
              <a:pPr lvl="0" defTabSz="914400">
                <a:spcBef>
                  <a:spcPct val="20000"/>
                </a:spcBef>
                <a:defRPr/>
              </a:pPr>
              <a:r>
                <a:rPr lang="en-US" sz="1000" dirty="0" smtClean="0">
                  <a:solidFill>
                    <a:schemeClr val="tx1">
                      <a:lumMod val="50000"/>
                      <a:lumOff val="50000"/>
                    </a:schemeClr>
                  </a:solidFill>
                </a:rPr>
                <a:t>There are many variations passages of lorem ipsum available  majority have suffered alteration .</a:t>
              </a:r>
              <a:endParaRPr lang="en-US" sz="1000" dirty="0">
                <a:solidFill>
                  <a:schemeClr val="tx1">
                    <a:lumMod val="65000"/>
                    <a:lumOff val="35000"/>
                  </a:schemeClr>
                </a:solidFill>
              </a:endParaRPr>
            </a:p>
          </p:txBody>
        </p:sp>
        <p:sp>
          <p:nvSpPr>
            <p:cNvPr id="32" name="Rectangle 31"/>
            <p:cNvSpPr/>
            <p:nvPr/>
          </p:nvSpPr>
          <p:spPr>
            <a:xfrm>
              <a:off x="7174424" y="1381167"/>
              <a:ext cx="1231106" cy="184666"/>
            </a:xfrm>
            <a:prstGeom prst="rect">
              <a:avLst/>
            </a:prstGeom>
          </p:spPr>
          <p:txBody>
            <a:bodyPr wrap="none" lIns="0" tIns="0" rIns="0" bIns="0">
              <a:spAutoFit/>
            </a:bodyPr>
            <a:lstStyle/>
            <a:p>
              <a:r>
                <a:rPr lang="zh-CN" altLang="en-US" sz="1200" b="1" dirty="0">
                  <a:solidFill>
                    <a:schemeClr val="accent3"/>
                  </a:solidFill>
                </a:rPr>
                <a:t>点击添加主题文字</a:t>
              </a:r>
              <a:endParaRPr lang="en-US" sz="1200" b="1" dirty="0" smtClean="0">
                <a:solidFill>
                  <a:schemeClr val="accent3"/>
                </a:solidFill>
              </a:endParaRPr>
            </a:p>
          </p:txBody>
        </p:sp>
      </p:grpSp>
      <p:grpSp>
        <p:nvGrpSpPr>
          <p:cNvPr id="33" name="Group 56"/>
          <p:cNvGrpSpPr/>
          <p:nvPr/>
        </p:nvGrpSpPr>
        <p:grpSpPr>
          <a:xfrm>
            <a:off x="798022" y="1290025"/>
            <a:ext cx="2276196" cy="666111"/>
            <a:chOff x="-296510" y="1406858"/>
            <a:chExt cx="2276196" cy="666111"/>
          </a:xfrm>
        </p:grpSpPr>
        <p:sp>
          <p:nvSpPr>
            <p:cNvPr id="34" name="TextBox 33"/>
            <p:cNvSpPr txBox="1"/>
            <p:nvPr/>
          </p:nvSpPr>
          <p:spPr>
            <a:xfrm>
              <a:off x="-296510" y="1611304"/>
              <a:ext cx="2276196" cy="461665"/>
            </a:xfrm>
            <a:prstGeom prst="rect">
              <a:avLst/>
            </a:prstGeom>
            <a:noFill/>
          </p:spPr>
          <p:txBody>
            <a:bodyPr wrap="square" lIns="0" tIns="0" rIns="0" bIns="0" rtlCol="0">
              <a:spAutoFit/>
            </a:bodyPr>
            <a:lstStyle/>
            <a:p>
              <a:pPr lvl="0" algn="r" defTabSz="914400">
                <a:spcBef>
                  <a:spcPct val="20000"/>
                </a:spcBef>
                <a:defRPr/>
              </a:pPr>
              <a:r>
                <a:rPr lang="en-US" sz="1000" dirty="0" smtClean="0">
                  <a:solidFill>
                    <a:schemeClr val="tx1">
                      <a:lumMod val="50000"/>
                      <a:lumOff val="50000"/>
                    </a:schemeClr>
                  </a:solidFill>
                </a:rPr>
                <a:t>There are many variations passages of lorem ipsum available  majority have suffered alteration </a:t>
              </a:r>
              <a:endParaRPr lang="en-US" sz="1000" dirty="0">
                <a:solidFill>
                  <a:schemeClr val="tx1">
                    <a:lumMod val="65000"/>
                    <a:lumOff val="35000"/>
                  </a:schemeClr>
                </a:solidFill>
              </a:endParaRPr>
            </a:p>
          </p:txBody>
        </p:sp>
        <p:sp>
          <p:nvSpPr>
            <p:cNvPr id="35" name="Rectangle 34"/>
            <p:cNvSpPr/>
            <p:nvPr/>
          </p:nvSpPr>
          <p:spPr>
            <a:xfrm>
              <a:off x="748579" y="1406858"/>
              <a:ext cx="1231106" cy="184666"/>
            </a:xfrm>
            <a:prstGeom prst="rect">
              <a:avLst/>
            </a:prstGeom>
          </p:spPr>
          <p:txBody>
            <a:bodyPr wrap="none" lIns="0" tIns="0" rIns="0" bIns="0">
              <a:spAutoFit/>
            </a:bodyPr>
            <a:lstStyle/>
            <a:p>
              <a:pPr algn="r"/>
              <a:r>
                <a:rPr lang="zh-CN" altLang="en-US" sz="1200" b="1" dirty="0">
                  <a:solidFill>
                    <a:schemeClr val="accent2"/>
                  </a:solidFill>
                </a:rPr>
                <a:t>点击添加主题文字</a:t>
              </a:r>
              <a:endParaRPr lang="en-US" sz="1200" b="1" dirty="0" smtClean="0">
                <a:solidFill>
                  <a:schemeClr val="accent2"/>
                </a:solidFill>
              </a:endParaRPr>
            </a:p>
          </p:txBody>
        </p:sp>
      </p:grpSp>
      <p:grpSp>
        <p:nvGrpSpPr>
          <p:cNvPr id="36" name="Group 56"/>
          <p:cNvGrpSpPr/>
          <p:nvPr/>
        </p:nvGrpSpPr>
        <p:grpSpPr>
          <a:xfrm>
            <a:off x="798022" y="3811741"/>
            <a:ext cx="2276196" cy="652318"/>
            <a:chOff x="-296510" y="1420651"/>
            <a:chExt cx="2276196" cy="652318"/>
          </a:xfrm>
        </p:grpSpPr>
        <p:sp>
          <p:nvSpPr>
            <p:cNvPr id="37" name="TextBox 36"/>
            <p:cNvSpPr txBox="1"/>
            <p:nvPr/>
          </p:nvSpPr>
          <p:spPr>
            <a:xfrm>
              <a:off x="-296510" y="1611304"/>
              <a:ext cx="2276196" cy="461665"/>
            </a:xfrm>
            <a:prstGeom prst="rect">
              <a:avLst/>
            </a:prstGeom>
            <a:noFill/>
          </p:spPr>
          <p:txBody>
            <a:bodyPr wrap="square" lIns="0" tIns="0" rIns="0" bIns="0" rtlCol="0">
              <a:spAutoFit/>
            </a:bodyPr>
            <a:lstStyle/>
            <a:p>
              <a:pPr lvl="0" algn="r" defTabSz="914400">
                <a:spcBef>
                  <a:spcPct val="20000"/>
                </a:spcBef>
                <a:defRPr/>
              </a:pPr>
              <a:r>
                <a:rPr lang="en-US" sz="1000" dirty="0" smtClean="0">
                  <a:solidFill>
                    <a:schemeClr val="tx1">
                      <a:lumMod val="50000"/>
                      <a:lumOff val="50000"/>
                    </a:schemeClr>
                  </a:solidFill>
                </a:rPr>
                <a:t>There are many variations passages of lorem ipsum available  majority have suffered alteration </a:t>
              </a:r>
              <a:endParaRPr lang="en-US" sz="1000" dirty="0">
                <a:solidFill>
                  <a:schemeClr val="tx1">
                    <a:lumMod val="65000"/>
                    <a:lumOff val="35000"/>
                  </a:schemeClr>
                </a:solidFill>
              </a:endParaRPr>
            </a:p>
          </p:txBody>
        </p:sp>
        <p:sp>
          <p:nvSpPr>
            <p:cNvPr id="38" name="Rectangle 37"/>
            <p:cNvSpPr/>
            <p:nvPr/>
          </p:nvSpPr>
          <p:spPr>
            <a:xfrm>
              <a:off x="748579" y="1420651"/>
              <a:ext cx="1231106" cy="184666"/>
            </a:xfrm>
            <a:prstGeom prst="rect">
              <a:avLst/>
            </a:prstGeom>
          </p:spPr>
          <p:txBody>
            <a:bodyPr wrap="none" lIns="0" tIns="0" rIns="0" bIns="0">
              <a:spAutoFit/>
            </a:bodyPr>
            <a:lstStyle/>
            <a:p>
              <a:pPr algn="r"/>
              <a:r>
                <a:rPr lang="zh-CN" altLang="en-US" sz="1200" b="1" dirty="0">
                  <a:solidFill>
                    <a:schemeClr val="accent6"/>
                  </a:solidFill>
                </a:rPr>
                <a:t>点击添加主题文字</a:t>
              </a:r>
              <a:endParaRPr lang="en-US" sz="1200" b="1" dirty="0" smtClean="0">
                <a:solidFill>
                  <a:schemeClr val="accent6"/>
                </a:solidFill>
              </a:endParaRPr>
            </a:p>
          </p:txBody>
        </p:sp>
      </p:grpSp>
      <p:grpSp>
        <p:nvGrpSpPr>
          <p:cNvPr id="39" name="Group 56"/>
          <p:cNvGrpSpPr/>
          <p:nvPr/>
        </p:nvGrpSpPr>
        <p:grpSpPr>
          <a:xfrm>
            <a:off x="106738" y="2571172"/>
            <a:ext cx="2276196" cy="652318"/>
            <a:chOff x="-296510" y="1420651"/>
            <a:chExt cx="2276196" cy="652318"/>
          </a:xfrm>
        </p:grpSpPr>
        <p:sp>
          <p:nvSpPr>
            <p:cNvPr id="40" name="TextBox 39"/>
            <p:cNvSpPr txBox="1"/>
            <p:nvPr/>
          </p:nvSpPr>
          <p:spPr>
            <a:xfrm>
              <a:off x="-296510" y="1611304"/>
              <a:ext cx="2276196" cy="461665"/>
            </a:xfrm>
            <a:prstGeom prst="rect">
              <a:avLst/>
            </a:prstGeom>
            <a:noFill/>
          </p:spPr>
          <p:txBody>
            <a:bodyPr wrap="square" lIns="0" tIns="0" rIns="0" bIns="0" rtlCol="0">
              <a:spAutoFit/>
            </a:bodyPr>
            <a:lstStyle/>
            <a:p>
              <a:pPr lvl="0" algn="r" defTabSz="914400">
                <a:spcBef>
                  <a:spcPct val="20000"/>
                </a:spcBef>
                <a:defRPr/>
              </a:pPr>
              <a:r>
                <a:rPr lang="en-US" sz="1000" dirty="0" smtClean="0">
                  <a:solidFill>
                    <a:schemeClr val="tx1">
                      <a:lumMod val="50000"/>
                      <a:lumOff val="50000"/>
                    </a:schemeClr>
                  </a:solidFill>
                </a:rPr>
                <a:t>There are many variations passages of lorem ipsum available  majority have suffered alteration </a:t>
              </a:r>
              <a:endParaRPr lang="en-US" sz="1000" dirty="0">
                <a:solidFill>
                  <a:schemeClr val="tx1">
                    <a:lumMod val="65000"/>
                    <a:lumOff val="35000"/>
                  </a:schemeClr>
                </a:solidFill>
              </a:endParaRPr>
            </a:p>
          </p:txBody>
        </p:sp>
        <p:sp>
          <p:nvSpPr>
            <p:cNvPr id="41" name="Rectangle 40"/>
            <p:cNvSpPr/>
            <p:nvPr/>
          </p:nvSpPr>
          <p:spPr>
            <a:xfrm>
              <a:off x="748579" y="1420651"/>
              <a:ext cx="1231106" cy="184666"/>
            </a:xfrm>
            <a:prstGeom prst="rect">
              <a:avLst/>
            </a:prstGeom>
          </p:spPr>
          <p:txBody>
            <a:bodyPr wrap="none" lIns="0" tIns="0" rIns="0" bIns="0">
              <a:spAutoFit/>
            </a:bodyPr>
            <a:lstStyle/>
            <a:p>
              <a:pPr algn="r"/>
              <a:r>
                <a:rPr lang="zh-CN" altLang="en-US" sz="1200" b="1" dirty="0">
                  <a:solidFill>
                    <a:schemeClr val="accent1"/>
                  </a:solidFill>
                </a:rPr>
                <a:t>点击添加主题文字</a:t>
              </a:r>
              <a:endParaRPr lang="en-US" sz="1200" b="1" dirty="0" smtClean="0">
                <a:solidFill>
                  <a:schemeClr val="accent1"/>
                </a:solidFill>
              </a:endParaRPr>
            </a:p>
          </p:txBody>
        </p:sp>
      </p:grpSp>
      <p:grpSp>
        <p:nvGrpSpPr>
          <p:cNvPr id="42" name="Group 59"/>
          <p:cNvGrpSpPr/>
          <p:nvPr/>
        </p:nvGrpSpPr>
        <p:grpSpPr>
          <a:xfrm>
            <a:off x="6731544" y="2572417"/>
            <a:ext cx="2276195" cy="671368"/>
            <a:chOff x="7154104" y="3244276"/>
            <a:chExt cx="2276195" cy="671368"/>
          </a:xfrm>
        </p:grpSpPr>
        <p:sp>
          <p:nvSpPr>
            <p:cNvPr id="43" name="TextBox 42"/>
            <p:cNvSpPr txBox="1"/>
            <p:nvPr/>
          </p:nvSpPr>
          <p:spPr>
            <a:xfrm>
              <a:off x="7154105" y="3453979"/>
              <a:ext cx="2276194" cy="461665"/>
            </a:xfrm>
            <a:prstGeom prst="rect">
              <a:avLst/>
            </a:prstGeom>
            <a:noFill/>
          </p:spPr>
          <p:txBody>
            <a:bodyPr wrap="square" lIns="0" tIns="0" rIns="0" bIns="0" rtlCol="0">
              <a:spAutoFit/>
            </a:bodyPr>
            <a:lstStyle/>
            <a:p>
              <a:pPr lvl="0" defTabSz="914400">
                <a:spcBef>
                  <a:spcPct val="20000"/>
                </a:spcBef>
                <a:defRPr/>
              </a:pPr>
              <a:r>
                <a:rPr lang="en-US" sz="1000" dirty="0" smtClean="0">
                  <a:solidFill>
                    <a:schemeClr val="tx1">
                      <a:lumMod val="50000"/>
                      <a:lumOff val="50000"/>
                    </a:schemeClr>
                  </a:solidFill>
                </a:rPr>
                <a:t>There are many variations passages of lorem ipsum available  majority have suffered alteration .</a:t>
              </a:r>
              <a:endParaRPr lang="en-US" sz="1000" dirty="0">
                <a:solidFill>
                  <a:schemeClr val="tx1">
                    <a:lumMod val="65000"/>
                    <a:lumOff val="35000"/>
                  </a:schemeClr>
                </a:solidFill>
              </a:endParaRPr>
            </a:p>
          </p:txBody>
        </p:sp>
        <p:sp>
          <p:nvSpPr>
            <p:cNvPr id="44" name="Rectangle 43"/>
            <p:cNvSpPr/>
            <p:nvPr/>
          </p:nvSpPr>
          <p:spPr>
            <a:xfrm>
              <a:off x="7154104" y="3244276"/>
              <a:ext cx="1231106" cy="184666"/>
            </a:xfrm>
            <a:prstGeom prst="rect">
              <a:avLst/>
            </a:prstGeom>
          </p:spPr>
          <p:txBody>
            <a:bodyPr wrap="none" lIns="0" tIns="0" rIns="0" bIns="0">
              <a:spAutoFit/>
            </a:bodyPr>
            <a:lstStyle/>
            <a:p>
              <a:r>
                <a:rPr lang="zh-CN" altLang="en-US" sz="1200" b="1" dirty="0">
                  <a:solidFill>
                    <a:schemeClr val="accent4"/>
                  </a:solidFill>
                </a:rPr>
                <a:t>点击添加主题文字</a:t>
              </a:r>
              <a:endParaRPr lang="en-US" sz="1200" b="1" dirty="0" smtClean="0">
                <a:solidFill>
                  <a:schemeClr val="accent4"/>
                </a:solidFill>
              </a:endParaRPr>
            </a:p>
          </p:txBody>
        </p:sp>
      </p:grpSp>
      <p:grpSp>
        <p:nvGrpSpPr>
          <p:cNvPr id="64" name="Group 63"/>
          <p:cNvGrpSpPr/>
          <p:nvPr/>
        </p:nvGrpSpPr>
        <p:grpSpPr>
          <a:xfrm>
            <a:off x="4002282" y="2273048"/>
            <a:ext cx="1145788" cy="1323852"/>
            <a:chOff x="4175103" y="2472727"/>
            <a:chExt cx="800146" cy="924494"/>
          </a:xfrm>
        </p:grpSpPr>
        <p:sp>
          <p:nvSpPr>
            <p:cNvPr id="5127" name="Freeform 7"/>
            <p:cNvSpPr>
              <a:spLocks/>
            </p:cNvSpPr>
            <p:nvPr/>
          </p:nvSpPr>
          <p:spPr bwMode="auto">
            <a:xfrm>
              <a:off x="4175103" y="2472727"/>
              <a:ext cx="800146" cy="924494"/>
            </a:xfrm>
            <a:custGeom>
              <a:avLst/>
              <a:gdLst/>
              <a:ahLst/>
              <a:cxnLst>
                <a:cxn ang="0">
                  <a:pos x="592" y="170"/>
                </a:cxn>
                <a:cxn ang="0">
                  <a:pos x="592" y="511"/>
                </a:cxn>
                <a:cxn ang="0">
                  <a:pos x="296" y="684"/>
                </a:cxn>
                <a:cxn ang="0">
                  <a:pos x="0" y="511"/>
                </a:cxn>
                <a:cxn ang="0">
                  <a:pos x="0" y="170"/>
                </a:cxn>
                <a:cxn ang="0">
                  <a:pos x="296" y="0"/>
                </a:cxn>
                <a:cxn ang="0">
                  <a:pos x="592" y="170"/>
                </a:cxn>
              </a:cxnLst>
              <a:rect l="0" t="0" r="r" b="b"/>
              <a:pathLst>
                <a:path w="592" h="684">
                  <a:moveTo>
                    <a:pt x="592" y="170"/>
                  </a:moveTo>
                  <a:lnTo>
                    <a:pt x="592" y="511"/>
                  </a:lnTo>
                  <a:lnTo>
                    <a:pt x="296" y="684"/>
                  </a:lnTo>
                  <a:lnTo>
                    <a:pt x="0" y="511"/>
                  </a:lnTo>
                  <a:lnTo>
                    <a:pt x="0" y="170"/>
                  </a:lnTo>
                  <a:lnTo>
                    <a:pt x="296" y="0"/>
                  </a:lnTo>
                  <a:lnTo>
                    <a:pt x="592" y="170"/>
                  </a:lnTo>
                  <a:close/>
                </a:path>
              </a:pathLst>
            </a:custGeom>
            <a:solidFill>
              <a:schemeClr val="bg1">
                <a:lumMod val="8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9"/>
            <p:cNvSpPr>
              <a:spLocks noEditPoints="1"/>
            </p:cNvSpPr>
            <p:nvPr/>
          </p:nvSpPr>
          <p:spPr bwMode="auto">
            <a:xfrm>
              <a:off x="4397461" y="2755839"/>
              <a:ext cx="355430" cy="358272"/>
            </a:xfrm>
            <a:custGeom>
              <a:avLst/>
              <a:gdLst/>
              <a:ahLst/>
              <a:cxnLst>
                <a:cxn ang="0">
                  <a:pos x="29" y="58"/>
                </a:cxn>
                <a:cxn ang="0">
                  <a:pos x="6" y="47"/>
                </a:cxn>
                <a:cxn ang="0">
                  <a:pos x="7" y="46"/>
                </a:cxn>
                <a:cxn ang="0">
                  <a:pos x="12" y="40"/>
                </a:cxn>
                <a:cxn ang="0">
                  <a:pos x="13" y="40"/>
                </a:cxn>
                <a:cxn ang="0">
                  <a:pos x="14" y="41"/>
                </a:cxn>
                <a:cxn ang="0">
                  <a:pos x="29" y="48"/>
                </a:cxn>
                <a:cxn ang="0">
                  <a:pos x="48" y="29"/>
                </a:cxn>
                <a:cxn ang="0">
                  <a:pos x="29" y="9"/>
                </a:cxn>
                <a:cxn ang="0">
                  <a:pos x="16" y="14"/>
                </a:cxn>
                <a:cxn ang="0">
                  <a:pos x="21" y="20"/>
                </a:cxn>
                <a:cxn ang="0">
                  <a:pos x="21" y="22"/>
                </a:cxn>
                <a:cxn ang="0">
                  <a:pos x="19" y="24"/>
                </a:cxn>
                <a:cxn ang="0">
                  <a:pos x="2" y="24"/>
                </a:cxn>
                <a:cxn ang="0">
                  <a:pos x="0" y="21"/>
                </a:cxn>
                <a:cxn ang="0">
                  <a:pos x="0" y="4"/>
                </a:cxn>
                <a:cxn ang="0">
                  <a:pos x="1" y="2"/>
                </a:cxn>
                <a:cxn ang="0">
                  <a:pos x="4" y="3"/>
                </a:cxn>
                <a:cxn ang="0">
                  <a:pos x="9" y="8"/>
                </a:cxn>
                <a:cxn ang="0">
                  <a:pos x="29" y="0"/>
                </a:cxn>
                <a:cxn ang="0">
                  <a:pos x="58" y="29"/>
                </a:cxn>
                <a:cxn ang="0">
                  <a:pos x="29" y="58"/>
                </a:cxn>
                <a:cxn ang="0">
                  <a:pos x="34" y="35"/>
                </a:cxn>
                <a:cxn ang="0">
                  <a:pos x="33" y="36"/>
                </a:cxn>
                <a:cxn ang="0">
                  <a:pos x="20" y="36"/>
                </a:cxn>
                <a:cxn ang="0">
                  <a:pos x="19" y="35"/>
                </a:cxn>
                <a:cxn ang="0">
                  <a:pos x="19" y="32"/>
                </a:cxn>
                <a:cxn ang="0">
                  <a:pos x="20" y="31"/>
                </a:cxn>
                <a:cxn ang="0">
                  <a:pos x="29" y="31"/>
                </a:cxn>
                <a:cxn ang="0">
                  <a:pos x="29" y="18"/>
                </a:cxn>
                <a:cxn ang="0">
                  <a:pos x="30" y="17"/>
                </a:cxn>
                <a:cxn ang="0">
                  <a:pos x="33" y="17"/>
                </a:cxn>
                <a:cxn ang="0">
                  <a:pos x="34" y="18"/>
                </a:cxn>
                <a:cxn ang="0">
                  <a:pos x="34" y="35"/>
                </a:cxn>
              </a:cxnLst>
              <a:rect l="0" t="0" r="r" b="b"/>
              <a:pathLst>
                <a:path w="58" h="58">
                  <a:moveTo>
                    <a:pt x="29" y="58"/>
                  </a:moveTo>
                  <a:cubicBezTo>
                    <a:pt x="20" y="58"/>
                    <a:pt x="12" y="54"/>
                    <a:pt x="6" y="47"/>
                  </a:cubicBezTo>
                  <a:cubicBezTo>
                    <a:pt x="6" y="47"/>
                    <a:pt x="6" y="46"/>
                    <a:pt x="7" y="46"/>
                  </a:cubicBezTo>
                  <a:cubicBezTo>
                    <a:pt x="12" y="40"/>
                    <a:pt x="12" y="40"/>
                    <a:pt x="12" y="40"/>
                  </a:cubicBezTo>
                  <a:cubicBezTo>
                    <a:pt x="12" y="40"/>
                    <a:pt x="12" y="40"/>
                    <a:pt x="13" y="40"/>
                  </a:cubicBezTo>
                  <a:cubicBezTo>
                    <a:pt x="13" y="40"/>
                    <a:pt x="13" y="40"/>
                    <a:pt x="14" y="41"/>
                  </a:cubicBezTo>
                  <a:cubicBezTo>
                    <a:pt x="17" y="45"/>
                    <a:pt x="23" y="48"/>
                    <a:pt x="29" y="48"/>
                  </a:cubicBezTo>
                  <a:cubicBezTo>
                    <a:pt x="40" y="48"/>
                    <a:pt x="48" y="39"/>
                    <a:pt x="48" y="29"/>
                  </a:cubicBezTo>
                  <a:cubicBezTo>
                    <a:pt x="48" y="18"/>
                    <a:pt x="40" y="9"/>
                    <a:pt x="29" y="9"/>
                  </a:cubicBezTo>
                  <a:cubicBezTo>
                    <a:pt x="24" y="9"/>
                    <a:pt x="19" y="11"/>
                    <a:pt x="16" y="14"/>
                  </a:cubicBezTo>
                  <a:cubicBezTo>
                    <a:pt x="21" y="20"/>
                    <a:pt x="21" y="20"/>
                    <a:pt x="21" y="20"/>
                  </a:cubicBezTo>
                  <a:cubicBezTo>
                    <a:pt x="22" y="20"/>
                    <a:pt x="22" y="21"/>
                    <a:pt x="21" y="22"/>
                  </a:cubicBezTo>
                  <a:cubicBezTo>
                    <a:pt x="21" y="23"/>
                    <a:pt x="20" y="24"/>
                    <a:pt x="19" y="24"/>
                  </a:cubicBezTo>
                  <a:cubicBezTo>
                    <a:pt x="2" y="24"/>
                    <a:pt x="2" y="24"/>
                    <a:pt x="2" y="24"/>
                  </a:cubicBezTo>
                  <a:cubicBezTo>
                    <a:pt x="1" y="24"/>
                    <a:pt x="0" y="23"/>
                    <a:pt x="0" y="21"/>
                  </a:cubicBezTo>
                  <a:cubicBezTo>
                    <a:pt x="0" y="4"/>
                    <a:pt x="0" y="4"/>
                    <a:pt x="0" y="4"/>
                  </a:cubicBezTo>
                  <a:cubicBezTo>
                    <a:pt x="0" y="3"/>
                    <a:pt x="0" y="3"/>
                    <a:pt x="1" y="2"/>
                  </a:cubicBezTo>
                  <a:cubicBezTo>
                    <a:pt x="2" y="2"/>
                    <a:pt x="3" y="2"/>
                    <a:pt x="4" y="3"/>
                  </a:cubicBezTo>
                  <a:cubicBezTo>
                    <a:pt x="9" y="8"/>
                    <a:pt x="9" y="8"/>
                    <a:pt x="9" y="8"/>
                  </a:cubicBezTo>
                  <a:cubicBezTo>
                    <a:pt x="14" y="3"/>
                    <a:pt x="21" y="0"/>
                    <a:pt x="29" y="0"/>
                  </a:cubicBezTo>
                  <a:cubicBezTo>
                    <a:pt x="45" y="0"/>
                    <a:pt x="58" y="13"/>
                    <a:pt x="58" y="29"/>
                  </a:cubicBezTo>
                  <a:cubicBezTo>
                    <a:pt x="58" y="45"/>
                    <a:pt x="45" y="58"/>
                    <a:pt x="29" y="58"/>
                  </a:cubicBezTo>
                  <a:close/>
                  <a:moveTo>
                    <a:pt x="34" y="35"/>
                  </a:moveTo>
                  <a:cubicBezTo>
                    <a:pt x="34" y="35"/>
                    <a:pt x="33" y="36"/>
                    <a:pt x="33" y="36"/>
                  </a:cubicBezTo>
                  <a:cubicBezTo>
                    <a:pt x="20" y="36"/>
                    <a:pt x="20" y="36"/>
                    <a:pt x="20" y="36"/>
                  </a:cubicBezTo>
                  <a:cubicBezTo>
                    <a:pt x="20" y="36"/>
                    <a:pt x="19" y="35"/>
                    <a:pt x="19" y="35"/>
                  </a:cubicBezTo>
                  <a:cubicBezTo>
                    <a:pt x="19" y="32"/>
                    <a:pt x="19" y="32"/>
                    <a:pt x="19" y="32"/>
                  </a:cubicBezTo>
                  <a:cubicBezTo>
                    <a:pt x="19" y="32"/>
                    <a:pt x="20" y="31"/>
                    <a:pt x="20" y="31"/>
                  </a:cubicBezTo>
                  <a:cubicBezTo>
                    <a:pt x="29" y="31"/>
                    <a:pt x="29" y="31"/>
                    <a:pt x="29" y="31"/>
                  </a:cubicBezTo>
                  <a:cubicBezTo>
                    <a:pt x="29" y="18"/>
                    <a:pt x="29" y="18"/>
                    <a:pt x="29" y="18"/>
                  </a:cubicBezTo>
                  <a:cubicBezTo>
                    <a:pt x="29" y="17"/>
                    <a:pt x="29" y="17"/>
                    <a:pt x="30" y="17"/>
                  </a:cubicBezTo>
                  <a:cubicBezTo>
                    <a:pt x="33" y="17"/>
                    <a:pt x="33" y="17"/>
                    <a:pt x="33" y="17"/>
                  </a:cubicBezTo>
                  <a:cubicBezTo>
                    <a:pt x="33" y="17"/>
                    <a:pt x="34" y="17"/>
                    <a:pt x="34" y="18"/>
                  </a:cubicBezTo>
                  <a:lnTo>
                    <a:pt x="34" y="35"/>
                  </a:ln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p:cTn id="7" dur="500" fill="hold"/>
                                        <p:tgtEl>
                                          <p:spTgt spid="64"/>
                                        </p:tgtEl>
                                        <p:attrNameLst>
                                          <p:attrName>ppt_w</p:attrName>
                                        </p:attrNameLst>
                                      </p:cBhvr>
                                      <p:tavLst>
                                        <p:tav tm="0">
                                          <p:val>
                                            <p:fltVal val="0"/>
                                          </p:val>
                                        </p:tav>
                                        <p:tav tm="100000">
                                          <p:val>
                                            <p:strVal val="#ppt_w"/>
                                          </p:val>
                                        </p:tav>
                                      </p:tavLst>
                                    </p:anim>
                                    <p:anim calcmode="lin" valueType="num">
                                      <p:cBhvr>
                                        <p:cTn id="8" dur="500" fill="hold"/>
                                        <p:tgtEl>
                                          <p:spTgt spid="64"/>
                                        </p:tgtEl>
                                        <p:attrNameLst>
                                          <p:attrName>ppt_h</p:attrName>
                                        </p:attrNameLst>
                                      </p:cBhvr>
                                      <p:tavLst>
                                        <p:tav tm="0">
                                          <p:val>
                                            <p:fltVal val="0"/>
                                          </p:val>
                                        </p:tav>
                                        <p:tav tm="100000">
                                          <p:val>
                                            <p:strVal val="#ppt_h"/>
                                          </p:val>
                                        </p:tav>
                                      </p:tavLst>
                                    </p:anim>
                                    <p:anim calcmode="lin" valueType="num">
                                      <p:cBhvr>
                                        <p:cTn id="9" dur="500" fill="hold"/>
                                        <p:tgtEl>
                                          <p:spTgt spid="64"/>
                                        </p:tgtEl>
                                        <p:attrNameLst>
                                          <p:attrName>style.rotation</p:attrName>
                                        </p:attrNameLst>
                                      </p:cBhvr>
                                      <p:tavLst>
                                        <p:tav tm="0">
                                          <p:val>
                                            <p:fltVal val="360"/>
                                          </p:val>
                                        </p:tav>
                                        <p:tav tm="100000">
                                          <p:val>
                                            <p:fltVal val="0"/>
                                          </p:val>
                                        </p:tav>
                                      </p:tavLst>
                                    </p:anim>
                                    <p:animEffect transition="in" filter="fade">
                                      <p:cBhvr>
                                        <p:cTn id="10" dur="500"/>
                                        <p:tgtEl>
                                          <p:spTgt spid="64"/>
                                        </p:tgtEl>
                                      </p:cBhvr>
                                    </p:animEffect>
                                  </p:childTnLst>
                                </p:cTn>
                              </p:par>
                            </p:childTnLst>
                          </p:cTn>
                        </p:par>
                        <p:par>
                          <p:cTn id="11" fill="hold">
                            <p:stCondLst>
                              <p:cond delay="500"/>
                            </p:stCondLst>
                            <p:childTnLst>
                              <p:par>
                                <p:cTn id="12" presetID="53" presetClass="entr" presetSubtype="0" fill="hold" nodeType="afterEffect">
                                  <p:stCondLst>
                                    <p:cond delay="0"/>
                                  </p:stCondLst>
                                  <p:childTnLst>
                                    <p:set>
                                      <p:cBhvr>
                                        <p:cTn id="13" dur="1" fill="hold">
                                          <p:stCondLst>
                                            <p:cond delay="0"/>
                                          </p:stCondLst>
                                        </p:cTn>
                                        <p:tgtEl>
                                          <p:spTgt spid="65"/>
                                        </p:tgtEl>
                                        <p:attrNameLst>
                                          <p:attrName>style.visibility</p:attrName>
                                        </p:attrNameLst>
                                      </p:cBhvr>
                                      <p:to>
                                        <p:strVal val="visible"/>
                                      </p:to>
                                    </p:set>
                                    <p:anim calcmode="lin" valueType="num">
                                      <p:cBhvr>
                                        <p:cTn id="14" dur="500" fill="hold"/>
                                        <p:tgtEl>
                                          <p:spTgt spid="65"/>
                                        </p:tgtEl>
                                        <p:attrNameLst>
                                          <p:attrName>ppt_w</p:attrName>
                                        </p:attrNameLst>
                                      </p:cBhvr>
                                      <p:tavLst>
                                        <p:tav tm="0">
                                          <p:val>
                                            <p:fltVal val="0"/>
                                          </p:val>
                                        </p:tav>
                                        <p:tav tm="100000">
                                          <p:val>
                                            <p:strVal val="#ppt_w"/>
                                          </p:val>
                                        </p:tav>
                                      </p:tavLst>
                                    </p:anim>
                                    <p:anim calcmode="lin" valueType="num">
                                      <p:cBhvr>
                                        <p:cTn id="15" dur="500" fill="hold"/>
                                        <p:tgtEl>
                                          <p:spTgt spid="65"/>
                                        </p:tgtEl>
                                        <p:attrNameLst>
                                          <p:attrName>ppt_h</p:attrName>
                                        </p:attrNameLst>
                                      </p:cBhvr>
                                      <p:tavLst>
                                        <p:tav tm="0">
                                          <p:val>
                                            <p:fltVal val="0"/>
                                          </p:val>
                                        </p:tav>
                                        <p:tav tm="100000">
                                          <p:val>
                                            <p:strVal val="#ppt_h"/>
                                          </p:val>
                                        </p:tav>
                                      </p:tavLst>
                                    </p:anim>
                                    <p:animEffect transition="in" filter="fade">
                                      <p:cBhvr>
                                        <p:cTn id="16" dur="500"/>
                                        <p:tgtEl>
                                          <p:spTgt spid="65"/>
                                        </p:tgtEl>
                                      </p:cBhvr>
                                    </p:animEffect>
                                  </p:childTnLst>
                                </p:cTn>
                              </p:par>
                            </p:childTnLst>
                          </p:cTn>
                        </p:par>
                        <p:par>
                          <p:cTn id="17" fill="hold">
                            <p:stCondLst>
                              <p:cond delay="1000"/>
                            </p:stCondLst>
                            <p:childTnLst>
                              <p:par>
                                <p:cTn id="18" presetID="53" presetClass="entr" presetSubtype="0" fill="hold" grpId="0" nodeType="afterEffect">
                                  <p:stCondLst>
                                    <p:cond delay="0"/>
                                  </p:stCondLst>
                                  <p:childTnLst>
                                    <p:set>
                                      <p:cBhvr>
                                        <p:cTn id="19" dur="1" fill="hold">
                                          <p:stCondLst>
                                            <p:cond delay="0"/>
                                          </p:stCondLst>
                                        </p:cTn>
                                        <p:tgtEl>
                                          <p:spTgt spid="26"/>
                                        </p:tgtEl>
                                        <p:attrNameLst>
                                          <p:attrName>style.visibility</p:attrName>
                                        </p:attrNameLst>
                                      </p:cBhvr>
                                      <p:to>
                                        <p:strVal val="visible"/>
                                      </p:to>
                                    </p:set>
                                    <p:anim calcmode="lin" valueType="num">
                                      <p:cBhvr>
                                        <p:cTn id="20" dur="500" fill="hold"/>
                                        <p:tgtEl>
                                          <p:spTgt spid="26"/>
                                        </p:tgtEl>
                                        <p:attrNameLst>
                                          <p:attrName>ppt_w</p:attrName>
                                        </p:attrNameLst>
                                      </p:cBhvr>
                                      <p:tavLst>
                                        <p:tav tm="0">
                                          <p:val>
                                            <p:fltVal val="0"/>
                                          </p:val>
                                        </p:tav>
                                        <p:tav tm="100000">
                                          <p:val>
                                            <p:strVal val="#ppt_w"/>
                                          </p:val>
                                        </p:tav>
                                      </p:tavLst>
                                    </p:anim>
                                    <p:anim calcmode="lin" valueType="num">
                                      <p:cBhvr>
                                        <p:cTn id="21" dur="500" fill="hold"/>
                                        <p:tgtEl>
                                          <p:spTgt spid="26"/>
                                        </p:tgtEl>
                                        <p:attrNameLst>
                                          <p:attrName>ppt_h</p:attrName>
                                        </p:attrNameLst>
                                      </p:cBhvr>
                                      <p:tavLst>
                                        <p:tav tm="0">
                                          <p:val>
                                            <p:fltVal val="0"/>
                                          </p:val>
                                        </p:tav>
                                        <p:tav tm="100000">
                                          <p:val>
                                            <p:strVal val="#ppt_h"/>
                                          </p:val>
                                        </p:tav>
                                      </p:tavLst>
                                    </p:anim>
                                    <p:animEffect transition="in" filter="fade">
                                      <p:cBhvr>
                                        <p:cTn id="22" dur="500"/>
                                        <p:tgtEl>
                                          <p:spTgt spid="26"/>
                                        </p:tgtEl>
                                      </p:cBhvr>
                                    </p:animEffect>
                                  </p:childTnLst>
                                </p:cTn>
                              </p:par>
                              <p:par>
                                <p:cTn id="23" presetID="2" presetClass="entr" presetSubtype="8" accel="50000" decel="5000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 calcmode="lin" valueType="num">
                                      <p:cBhvr additive="base">
                                        <p:cTn id="25" dur="500" fill="hold"/>
                                        <p:tgtEl>
                                          <p:spTgt spid="39"/>
                                        </p:tgtEl>
                                        <p:attrNameLst>
                                          <p:attrName>ppt_x</p:attrName>
                                        </p:attrNameLst>
                                      </p:cBhvr>
                                      <p:tavLst>
                                        <p:tav tm="0">
                                          <p:val>
                                            <p:strVal val="0-#ppt_w/2"/>
                                          </p:val>
                                        </p:tav>
                                        <p:tav tm="100000">
                                          <p:val>
                                            <p:strVal val="#ppt_x"/>
                                          </p:val>
                                        </p:tav>
                                      </p:tavLst>
                                    </p:anim>
                                    <p:anim calcmode="lin" valueType="num">
                                      <p:cBhvr additive="base">
                                        <p:cTn id="26" dur="500" fill="hold"/>
                                        <p:tgtEl>
                                          <p:spTgt spid="39"/>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53" presetClass="entr" presetSubtype="0" fill="hold" nodeType="afterEffect">
                                  <p:stCondLst>
                                    <p:cond delay="0"/>
                                  </p:stCondLst>
                                  <p:childTnLst>
                                    <p:set>
                                      <p:cBhvr>
                                        <p:cTn id="29" dur="1" fill="hold">
                                          <p:stCondLst>
                                            <p:cond delay="0"/>
                                          </p:stCondLst>
                                        </p:cTn>
                                        <p:tgtEl>
                                          <p:spTgt spid="66"/>
                                        </p:tgtEl>
                                        <p:attrNameLst>
                                          <p:attrName>style.visibility</p:attrName>
                                        </p:attrNameLst>
                                      </p:cBhvr>
                                      <p:to>
                                        <p:strVal val="visible"/>
                                      </p:to>
                                    </p:set>
                                    <p:anim calcmode="lin" valueType="num">
                                      <p:cBhvr>
                                        <p:cTn id="30" dur="500" fill="hold"/>
                                        <p:tgtEl>
                                          <p:spTgt spid="66"/>
                                        </p:tgtEl>
                                        <p:attrNameLst>
                                          <p:attrName>ppt_w</p:attrName>
                                        </p:attrNameLst>
                                      </p:cBhvr>
                                      <p:tavLst>
                                        <p:tav tm="0">
                                          <p:val>
                                            <p:fltVal val="0"/>
                                          </p:val>
                                        </p:tav>
                                        <p:tav tm="100000">
                                          <p:val>
                                            <p:strVal val="#ppt_w"/>
                                          </p:val>
                                        </p:tav>
                                      </p:tavLst>
                                    </p:anim>
                                    <p:anim calcmode="lin" valueType="num">
                                      <p:cBhvr>
                                        <p:cTn id="31" dur="500" fill="hold"/>
                                        <p:tgtEl>
                                          <p:spTgt spid="66"/>
                                        </p:tgtEl>
                                        <p:attrNameLst>
                                          <p:attrName>ppt_h</p:attrName>
                                        </p:attrNameLst>
                                      </p:cBhvr>
                                      <p:tavLst>
                                        <p:tav tm="0">
                                          <p:val>
                                            <p:fltVal val="0"/>
                                          </p:val>
                                        </p:tav>
                                        <p:tav tm="100000">
                                          <p:val>
                                            <p:strVal val="#ppt_h"/>
                                          </p:val>
                                        </p:tav>
                                      </p:tavLst>
                                    </p:anim>
                                    <p:animEffect transition="in" filter="fade">
                                      <p:cBhvr>
                                        <p:cTn id="32" dur="500"/>
                                        <p:tgtEl>
                                          <p:spTgt spid="66"/>
                                        </p:tgtEl>
                                      </p:cBhvr>
                                    </p:animEffect>
                                  </p:childTnLst>
                                </p:cTn>
                              </p:par>
                            </p:childTnLst>
                          </p:cTn>
                        </p:par>
                        <p:par>
                          <p:cTn id="33" fill="hold">
                            <p:stCondLst>
                              <p:cond delay="2000"/>
                            </p:stCondLst>
                            <p:childTnLst>
                              <p:par>
                                <p:cTn id="34" presetID="53" presetClass="entr" presetSubtype="0" fill="hold" grpId="0" nodeType="afterEffect">
                                  <p:stCondLst>
                                    <p:cond delay="0"/>
                                  </p:stCondLst>
                                  <p:childTnLst>
                                    <p:set>
                                      <p:cBhvr>
                                        <p:cTn id="35" dur="1" fill="hold">
                                          <p:stCondLst>
                                            <p:cond delay="0"/>
                                          </p:stCondLst>
                                        </p:cTn>
                                        <p:tgtEl>
                                          <p:spTgt spid="21"/>
                                        </p:tgtEl>
                                        <p:attrNameLst>
                                          <p:attrName>style.visibility</p:attrName>
                                        </p:attrNameLst>
                                      </p:cBhvr>
                                      <p:to>
                                        <p:strVal val="visible"/>
                                      </p:to>
                                    </p:set>
                                    <p:anim calcmode="lin" valueType="num">
                                      <p:cBhvr>
                                        <p:cTn id="36" dur="500" fill="hold"/>
                                        <p:tgtEl>
                                          <p:spTgt spid="21"/>
                                        </p:tgtEl>
                                        <p:attrNameLst>
                                          <p:attrName>ppt_w</p:attrName>
                                        </p:attrNameLst>
                                      </p:cBhvr>
                                      <p:tavLst>
                                        <p:tav tm="0">
                                          <p:val>
                                            <p:fltVal val="0"/>
                                          </p:val>
                                        </p:tav>
                                        <p:tav tm="100000">
                                          <p:val>
                                            <p:strVal val="#ppt_w"/>
                                          </p:val>
                                        </p:tav>
                                      </p:tavLst>
                                    </p:anim>
                                    <p:anim calcmode="lin" valueType="num">
                                      <p:cBhvr>
                                        <p:cTn id="37" dur="500" fill="hold"/>
                                        <p:tgtEl>
                                          <p:spTgt spid="21"/>
                                        </p:tgtEl>
                                        <p:attrNameLst>
                                          <p:attrName>ppt_h</p:attrName>
                                        </p:attrNameLst>
                                      </p:cBhvr>
                                      <p:tavLst>
                                        <p:tav tm="0">
                                          <p:val>
                                            <p:fltVal val="0"/>
                                          </p:val>
                                        </p:tav>
                                        <p:tav tm="100000">
                                          <p:val>
                                            <p:strVal val="#ppt_h"/>
                                          </p:val>
                                        </p:tav>
                                      </p:tavLst>
                                    </p:anim>
                                    <p:animEffect transition="in" filter="fade">
                                      <p:cBhvr>
                                        <p:cTn id="38" dur="500"/>
                                        <p:tgtEl>
                                          <p:spTgt spid="21"/>
                                        </p:tgtEl>
                                      </p:cBhvr>
                                    </p:animEffect>
                                  </p:childTnLst>
                                </p:cTn>
                              </p:par>
                              <p:par>
                                <p:cTn id="39" presetID="2" presetClass="entr" presetSubtype="8" accel="50000" decel="50000" fill="hold" nodeType="withEffect">
                                  <p:stCondLst>
                                    <p:cond delay="0"/>
                                  </p:stCondLst>
                                  <p:childTnLst>
                                    <p:set>
                                      <p:cBhvr>
                                        <p:cTn id="40" dur="1" fill="hold">
                                          <p:stCondLst>
                                            <p:cond delay="0"/>
                                          </p:stCondLst>
                                        </p:cTn>
                                        <p:tgtEl>
                                          <p:spTgt spid="33"/>
                                        </p:tgtEl>
                                        <p:attrNameLst>
                                          <p:attrName>style.visibility</p:attrName>
                                        </p:attrNameLst>
                                      </p:cBhvr>
                                      <p:to>
                                        <p:strVal val="visible"/>
                                      </p:to>
                                    </p:set>
                                    <p:anim calcmode="lin" valueType="num">
                                      <p:cBhvr additive="base">
                                        <p:cTn id="41" dur="500" fill="hold"/>
                                        <p:tgtEl>
                                          <p:spTgt spid="33"/>
                                        </p:tgtEl>
                                        <p:attrNameLst>
                                          <p:attrName>ppt_x</p:attrName>
                                        </p:attrNameLst>
                                      </p:cBhvr>
                                      <p:tavLst>
                                        <p:tav tm="0">
                                          <p:val>
                                            <p:strVal val="0-#ppt_w/2"/>
                                          </p:val>
                                        </p:tav>
                                        <p:tav tm="100000">
                                          <p:val>
                                            <p:strVal val="#ppt_x"/>
                                          </p:val>
                                        </p:tav>
                                      </p:tavLst>
                                    </p:anim>
                                    <p:anim calcmode="lin" valueType="num">
                                      <p:cBhvr additive="base">
                                        <p:cTn id="42" dur="500" fill="hold"/>
                                        <p:tgtEl>
                                          <p:spTgt spid="33"/>
                                        </p:tgtEl>
                                        <p:attrNameLst>
                                          <p:attrName>ppt_y</p:attrName>
                                        </p:attrNameLst>
                                      </p:cBhvr>
                                      <p:tavLst>
                                        <p:tav tm="0">
                                          <p:val>
                                            <p:strVal val="#ppt_y"/>
                                          </p:val>
                                        </p:tav>
                                        <p:tav tm="100000">
                                          <p:val>
                                            <p:strVal val="#ppt_y"/>
                                          </p:val>
                                        </p:tav>
                                      </p:tavLst>
                                    </p:anim>
                                  </p:childTnLst>
                                </p:cTn>
                              </p:par>
                            </p:childTnLst>
                          </p:cTn>
                        </p:par>
                        <p:par>
                          <p:cTn id="43" fill="hold">
                            <p:stCondLst>
                              <p:cond delay="2500"/>
                            </p:stCondLst>
                            <p:childTnLst>
                              <p:par>
                                <p:cTn id="44" presetID="53" presetClass="entr" presetSubtype="0" fill="hold" nodeType="afterEffect">
                                  <p:stCondLst>
                                    <p:cond delay="0"/>
                                  </p:stCondLst>
                                  <p:childTnLst>
                                    <p:set>
                                      <p:cBhvr>
                                        <p:cTn id="45" dur="1" fill="hold">
                                          <p:stCondLst>
                                            <p:cond delay="0"/>
                                          </p:stCondLst>
                                        </p:cTn>
                                        <p:tgtEl>
                                          <p:spTgt spid="67"/>
                                        </p:tgtEl>
                                        <p:attrNameLst>
                                          <p:attrName>style.visibility</p:attrName>
                                        </p:attrNameLst>
                                      </p:cBhvr>
                                      <p:to>
                                        <p:strVal val="visible"/>
                                      </p:to>
                                    </p:set>
                                    <p:anim calcmode="lin" valueType="num">
                                      <p:cBhvr>
                                        <p:cTn id="46" dur="500" fill="hold"/>
                                        <p:tgtEl>
                                          <p:spTgt spid="67"/>
                                        </p:tgtEl>
                                        <p:attrNameLst>
                                          <p:attrName>ppt_w</p:attrName>
                                        </p:attrNameLst>
                                      </p:cBhvr>
                                      <p:tavLst>
                                        <p:tav tm="0">
                                          <p:val>
                                            <p:fltVal val="0"/>
                                          </p:val>
                                        </p:tav>
                                        <p:tav tm="100000">
                                          <p:val>
                                            <p:strVal val="#ppt_w"/>
                                          </p:val>
                                        </p:tav>
                                      </p:tavLst>
                                    </p:anim>
                                    <p:anim calcmode="lin" valueType="num">
                                      <p:cBhvr>
                                        <p:cTn id="47" dur="500" fill="hold"/>
                                        <p:tgtEl>
                                          <p:spTgt spid="67"/>
                                        </p:tgtEl>
                                        <p:attrNameLst>
                                          <p:attrName>ppt_h</p:attrName>
                                        </p:attrNameLst>
                                      </p:cBhvr>
                                      <p:tavLst>
                                        <p:tav tm="0">
                                          <p:val>
                                            <p:fltVal val="0"/>
                                          </p:val>
                                        </p:tav>
                                        <p:tav tm="100000">
                                          <p:val>
                                            <p:strVal val="#ppt_h"/>
                                          </p:val>
                                        </p:tav>
                                      </p:tavLst>
                                    </p:anim>
                                    <p:animEffect transition="in" filter="fade">
                                      <p:cBhvr>
                                        <p:cTn id="48" dur="500"/>
                                        <p:tgtEl>
                                          <p:spTgt spid="67"/>
                                        </p:tgtEl>
                                      </p:cBhvr>
                                    </p:animEffect>
                                  </p:childTnLst>
                                </p:cTn>
                              </p:par>
                            </p:childTnLst>
                          </p:cTn>
                        </p:par>
                        <p:par>
                          <p:cTn id="49" fill="hold">
                            <p:stCondLst>
                              <p:cond delay="3000"/>
                            </p:stCondLst>
                            <p:childTnLst>
                              <p:par>
                                <p:cTn id="50" presetID="53" presetClass="entr" presetSubtype="0" fill="hold" grpId="0" nodeType="afterEffect">
                                  <p:stCondLst>
                                    <p:cond delay="0"/>
                                  </p:stCondLst>
                                  <p:childTnLst>
                                    <p:set>
                                      <p:cBhvr>
                                        <p:cTn id="51" dur="1" fill="hold">
                                          <p:stCondLst>
                                            <p:cond delay="0"/>
                                          </p:stCondLst>
                                        </p:cTn>
                                        <p:tgtEl>
                                          <p:spTgt spid="22"/>
                                        </p:tgtEl>
                                        <p:attrNameLst>
                                          <p:attrName>style.visibility</p:attrName>
                                        </p:attrNameLst>
                                      </p:cBhvr>
                                      <p:to>
                                        <p:strVal val="visible"/>
                                      </p:to>
                                    </p:set>
                                    <p:anim calcmode="lin" valueType="num">
                                      <p:cBhvr>
                                        <p:cTn id="52" dur="500" fill="hold"/>
                                        <p:tgtEl>
                                          <p:spTgt spid="22"/>
                                        </p:tgtEl>
                                        <p:attrNameLst>
                                          <p:attrName>ppt_w</p:attrName>
                                        </p:attrNameLst>
                                      </p:cBhvr>
                                      <p:tavLst>
                                        <p:tav tm="0">
                                          <p:val>
                                            <p:fltVal val="0"/>
                                          </p:val>
                                        </p:tav>
                                        <p:tav tm="100000">
                                          <p:val>
                                            <p:strVal val="#ppt_w"/>
                                          </p:val>
                                        </p:tav>
                                      </p:tavLst>
                                    </p:anim>
                                    <p:anim calcmode="lin" valueType="num">
                                      <p:cBhvr>
                                        <p:cTn id="53" dur="500" fill="hold"/>
                                        <p:tgtEl>
                                          <p:spTgt spid="22"/>
                                        </p:tgtEl>
                                        <p:attrNameLst>
                                          <p:attrName>ppt_h</p:attrName>
                                        </p:attrNameLst>
                                      </p:cBhvr>
                                      <p:tavLst>
                                        <p:tav tm="0">
                                          <p:val>
                                            <p:fltVal val="0"/>
                                          </p:val>
                                        </p:tav>
                                        <p:tav tm="100000">
                                          <p:val>
                                            <p:strVal val="#ppt_h"/>
                                          </p:val>
                                        </p:tav>
                                      </p:tavLst>
                                    </p:anim>
                                    <p:animEffect transition="in" filter="fade">
                                      <p:cBhvr>
                                        <p:cTn id="54" dur="500"/>
                                        <p:tgtEl>
                                          <p:spTgt spid="22"/>
                                        </p:tgtEl>
                                      </p:cBhvr>
                                    </p:animEffect>
                                  </p:childTnLst>
                                </p:cTn>
                              </p:par>
                              <p:par>
                                <p:cTn id="55" presetID="2" presetClass="entr" presetSubtype="2" accel="50000" decel="50000" fill="hold" nodeType="withEffect">
                                  <p:stCondLst>
                                    <p:cond delay="0"/>
                                  </p:stCondLst>
                                  <p:childTnLst>
                                    <p:set>
                                      <p:cBhvr>
                                        <p:cTn id="56" dur="1" fill="hold">
                                          <p:stCondLst>
                                            <p:cond delay="0"/>
                                          </p:stCondLst>
                                        </p:cTn>
                                        <p:tgtEl>
                                          <p:spTgt spid="30"/>
                                        </p:tgtEl>
                                        <p:attrNameLst>
                                          <p:attrName>style.visibility</p:attrName>
                                        </p:attrNameLst>
                                      </p:cBhvr>
                                      <p:to>
                                        <p:strVal val="visible"/>
                                      </p:to>
                                    </p:set>
                                    <p:anim calcmode="lin" valueType="num">
                                      <p:cBhvr additive="base">
                                        <p:cTn id="57" dur="500" fill="hold"/>
                                        <p:tgtEl>
                                          <p:spTgt spid="30"/>
                                        </p:tgtEl>
                                        <p:attrNameLst>
                                          <p:attrName>ppt_x</p:attrName>
                                        </p:attrNameLst>
                                      </p:cBhvr>
                                      <p:tavLst>
                                        <p:tav tm="0">
                                          <p:val>
                                            <p:strVal val="1+#ppt_w/2"/>
                                          </p:val>
                                        </p:tav>
                                        <p:tav tm="100000">
                                          <p:val>
                                            <p:strVal val="#ppt_x"/>
                                          </p:val>
                                        </p:tav>
                                      </p:tavLst>
                                    </p:anim>
                                    <p:anim calcmode="lin" valueType="num">
                                      <p:cBhvr additive="base">
                                        <p:cTn id="58" dur="500" fill="hold"/>
                                        <p:tgtEl>
                                          <p:spTgt spid="30"/>
                                        </p:tgtEl>
                                        <p:attrNameLst>
                                          <p:attrName>ppt_y</p:attrName>
                                        </p:attrNameLst>
                                      </p:cBhvr>
                                      <p:tavLst>
                                        <p:tav tm="0">
                                          <p:val>
                                            <p:strVal val="#ppt_y"/>
                                          </p:val>
                                        </p:tav>
                                        <p:tav tm="100000">
                                          <p:val>
                                            <p:strVal val="#ppt_y"/>
                                          </p:val>
                                        </p:tav>
                                      </p:tavLst>
                                    </p:anim>
                                  </p:childTnLst>
                                </p:cTn>
                              </p:par>
                            </p:childTnLst>
                          </p:cTn>
                        </p:par>
                        <p:par>
                          <p:cTn id="59" fill="hold">
                            <p:stCondLst>
                              <p:cond delay="3500"/>
                            </p:stCondLst>
                            <p:childTnLst>
                              <p:par>
                                <p:cTn id="60" presetID="53" presetClass="entr" presetSubtype="0" fill="hold" nodeType="afterEffect">
                                  <p:stCondLst>
                                    <p:cond delay="0"/>
                                  </p:stCondLst>
                                  <p:childTnLst>
                                    <p:set>
                                      <p:cBhvr>
                                        <p:cTn id="61" dur="1" fill="hold">
                                          <p:stCondLst>
                                            <p:cond delay="0"/>
                                          </p:stCondLst>
                                        </p:cTn>
                                        <p:tgtEl>
                                          <p:spTgt spid="68"/>
                                        </p:tgtEl>
                                        <p:attrNameLst>
                                          <p:attrName>style.visibility</p:attrName>
                                        </p:attrNameLst>
                                      </p:cBhvr>
                                      <p:to>
                                        <p:strVal val="visible"/>
                                      </p:to>
                                    </p:set>
                                    <p:anim calcmode="lin" valueType="num">
                                      <p:cBhvr>
                                        <p:cTn id="62" dur="500" fill="hold"/>
                                        <p:tgtEl>
                                          <p:spTgt spid="68"/>
                                        </p:tgtEl>
                                        <p:attrNameLst>
                                          <p:attrName>ppt_w</p:attrName>
                                        </p:attrNameLst>
                                      </p:cBhvr>
                                      <p:tavLst>
                                        <p:tav tm="0">
                                          <p:val>
                                            <p:fltVal val="0"/>
                                          </p:val>
                                        </p:tav>
                                        <p:tav tm="100000">
                                          <p:val>
                                            <p:strVal val="#ppt_w"/>
                                          </p:val>
                                        </p:tav>
                                      </p:tavLst>
                                    </p:anim>
                                    <p:anim calcmode="lin" valueType="num">
                                      <p:cBhvr>
                                        <p:cTn id="63" dur="500" fill="hold"/>
                                        <p:tgtEl>
                                          <p:spTgt spid="68"/>
                                        </p:tgtEl>
                                        <p:attrNameLst>
                                          <p:attrName>ppt_h</p:attrName>
                                        </p:attrNameLst>
                                      </p:cBhvr>
                                      <p:tavLst>
                                        <p:tav tm="0">
                                          <p:val>
                                            <p:fltVal val="0"/>
                                          </p:val>
                                        </p:tav>
                                        <p:tav tm="100000">
                                          <p:val>
                                            <p:strVal val="#ppt_h"/>
                                          </p:val>
                                        </p:tav>
                                      </p:tavLst>
                                    </p:anim>
                                    <p:animEffect transition="in" filter="fade">
                                      <p:cBhvr>
                                        <p:cTn id="64" dur="500"/>
                                        <p:tgtEl>
                                          <p:spTgt spid="68"/>
                                        </p:tgtEl>
                                      </p:cBhvr>
                                    </p:animEffect>
                                  </p:childTnLst>
                                </p:cTn>
                              </p:par>
                            </p:childTnLst>
                          </p:cTn>
                        </p:par>
                        <p:par>
                          <p:cTn id="65" fill="hold">
                            <p:stCondLst>
                              <p:cond delay="4000"/>
                            </p:stCondLst>
                            <p:childTnLst>
                              <p:par>
                                <p:cTn id="66" presetID="53" presetClass="entr" presetSubtype="0" fill="hold" grpId="0" nodeType="afterEffect">
                                  <p:stCondLst>
                                    <p:cond delay="0"/>
                                  </p:stCondLst>
                                  <p:childTnLst>
                                    <p:set>
                                      <p:cBhvr>
                                        <p:cTn id="67" dur="1" fill="hold">
                                          <p:stCondLst>
                                            <p:cond delay="0"/>
                                          </p:stCondLst>
                                        </p:cTn>
                                        <p:tgtEl>
                                          <p:spTgt spid="23"/>
                                        </p:tgtEl>
                                        <p:attrNameLst>
                                          <p:attrName>style.visibility</p:attrName>
                                        </p:attrNameLst>
                                      </p:cBhvr>
                                      <p:to>
                                        <p:strVal val="visible"/>
                                      </p:to>
                                    </p:set>
                                    <p:anim calcmode="lin" valueType="num">
                                      <p:cBhvr>
                                        <p:cTn id="68" dur="500" fill="hold"/>
                                        <p:tgtEl>
                                          <p:spTgt spid="23"/>
                                        </p:tgtEl>
                                        <p:attrNameLst>
                                          <p:attrName>ppt_w</p:attrName>
                                        </p:attrNameLst>
                                      </p:cBhvr>
                                      <p:tavLst>
                                        <p:tav tm="0">
                                          <p:val>
                                            <p:fltVal val="0"/>
                                          </p:val>
                                        </p:tav>
                                        <p:tav tm="100000">
                                          <p:val>
                                            <p:strVal val="#ppt_w"/>
                                          </p:val>
                                        </p:tav>
                                      </p:tavLst>
                                    </p:anim>
                                    <p:anim calcmode="lin" valueType="num">
                                      <p:cBhvr>
                                        <p:cTn id="69" dur="500" fill="hold"/>
                                        <p:tgtEl>
                                          <p:spTgt spid="23"/>
                                        </p:tgtEl>
                                        <p:attrNameLst>
                                          <p:attrName>ppt_h</p:attrName>
                                        </p:attrNameLst>
                                      </p:cBhvr>
                                      <p:tavLst>
                                        <p:tav tm="0">
                                          <p:val>
                                            <p:fltVal val="0"/>
                                          </p:val>
                                        </p:tav>
                                        <p:tav tm="100000">
                                          <p:val>
                                            <p:strVal val="#ppt_h"/>
                                          </p:val>
                                        </p:tav>
                                      </p:tavLst>
                                    </p:anim>
                                    <p:animEffect transition="in" filter="fade">
                                      <p:cBhvr>
                                        <p:cTn id="70" dur="500"/>
                                        <p:tgtEl>
                                          <p:spTgt spid="23"/>
                                        </p:tgtEl>
                                      </p:cBhvr>
                                    </p:animEffect>
                                  </p:childTnLst>
                                </p:cTn>
                              </p:par>
                              <p:par>
                                <p:cTn id="71" presetID="2" presetClass="entr" presetSubtype="2" accel="50000" decel="50000" fill="hold" nodeType="withEffect">
                                  <p:stCondLst>
                                    <p:cond delay="0"/>
                                  </p:stCondLst>
                                  <p:childTnLst>
                                    <p:set>
                                      <p:cBhvr>
                                        <p:cTn id="72" dur="1" fill="hold">
                                          <p:stCondLst>
                                            <p:cond delay="0"/>
                                          </p:stCondLst>
                                        </p:cTn>
                                        <p:tgtEl>
                                          <p:spTgt spid="42"/>
                                        </p:tgtEl>
                                        <p:attrNameLst>
                                          <p:attrName>style.visibility</p:attrName>
                                        </p:attrNameLst>
                                      </p:cBhvr>
                                      <p:to>
                                        <p:strVal val="visible"/>
                                      </p:to>
                                    </p:set>
                                    <p:anim calcmode="lin" valueType="num">
                                      <p:cBhvr additive="base">
                                        <p:cTn id="73" dur="500" fill="hold"/>
                                        <p:tgtEl>
                                          <p:spTgt spid="42"/>
                                        </p:tgtEl>
                                        <p:attrNameLst>
                                          <p:attrName>ppt_x</p:attrName>
                                        </p:attrNameLst>
                                      </p:cBhvr>
                                      <p:tavLst>
                                        <p:tav tm="0">
                                          <p:val>
                                            <p:strVal val="1+#ppt_w/2"/>
                                          </p:val>
                                        </p:tav>
                                        <p:tav tm="100000">
                                          <p:val>
                                            <p:strVal val="#ppt_x"/>
                                          </p:val>
                                        </p:tav>
                                      </p:tavLst>
                                    </p:anim>
                                    <p:anim calcmode="lin" valueType="num">
                                      <p:cBhvr additive="base">
                                        <p:cTn id="74" dur="500" fill="hold"/>
                                        <p:tgtEl>
                                          <p:spTgt spid="42"/>
                                        </p:tgtEl>
                                        <p:attrNameLst>
                                          <p:attrName>ppt_y</p:attrName>
                                        </p:attrNameLst>
                                      </p:cBhvr>
                                      <p:tavLst>
                                        <p:tav tm="0">
                                          <p:val>
                                            <p:strVal val="#ppt_y"/>
                                          </p:val>
                                        </p:tav>
                                        <p:tav tm="100000">
                                          <p:val>
                                            <p:strVal val="#ppt_y"/>
                                          </p:val>
                                        </p:tav>
                                      </p:tavLst>
                                    </p:anim>
                                  </p:childTnLst>
                                </p:cTn>
                              </p:par>
                            </p:childTnLst>
                          </p:cTn>
                        </p:par>
                        <p:par>
                          <p:cTn id="75" fill="hold">
                            <p:stCondLst>
                              <p:cond delay="4500"/>
                            </p:stCondLst>
                            <p:childTnLst>
                              <p:par>
                                <p:cTn id="76" presetID="53" presetClass="entr" presetSubtype="0" fill="hold" nodeType="afterEffect">
                                  <p:stCondLst>
                                    <p:cond delay="0"/>
                                  </p:stCondLst>
                                  <p:childTnLst>
                                    <p:set>
                                      <p:cBhvr>
                                        <p:cTn id="77" dur="1" fill="hold">
                                          <p:stCondLst>
                                            <p:cond delay="0"/>
                                          </p:stCondLst>
                                        </p:cTn>
                                        <p:tgtEl>
                                          <p:spTgt spid="69"/>
                                        </p:tgtEl>
                                        <p:attrNameLst>
                                          <p:attrName>style.visibility</p:attrName>
                                        </p:attrNameLst>
                                      </p:cBhvr>
                                      <p:to>
                                        <p:strVal val="visible"/>
                                      </p:to>
                                    </p:set>
                                    <p:anim calcmode="lin" valueType="num">
                                      <p:cBhvr>
                                        <p:cTn id="78" dur="500" fill="hold"/>
                                        <p:tgtEl>
                                          <p:spTgt spid="69"/>
                                        </p:tgtEl>
                                        <p:attrNameLst>
                                          <p:attrName>ppt_w</p:attrName>
                                        </p:attrNameLst>
                                      </p:cBhvr>
                                      <p:tavLst>
                                        <p:tav tm="0">
                                          <p:val>
                                            <p:fltVal val="0"/>
                                          </p:val>
                                        </p:tav>
                                        <p:tav tm="100000">
                                          <p:val>
                                            <p:strVal val="#ppt_w"/>
                                          </p:val>
                                        </p:tav>
                                      </p:tavLst>
                                    </p:anim>
                                    <p:anim calcmode="lin" valueType="num">
                                      <p:cBhvr>
                                        <p:cTn id="79" dur="500" fill="hold"/>
                                        <p:tgtEl>
                                          <p:spTgt spid="69"/>
                                        </p:tgtEl>
                                        <p:attrNameLst>
                                          <p:attrName>ppt_h</p:attrName>
                                        </p:attrNameLst>
                                      </p:cBhvr>
                                      <p:tavLst>
                                        <p:tav tm="0">
                                          <p:val>
                                            <p:fltVal val="0"/>
                                          </p:val>
                                        </p:tav>
                                        <p:tav tm="100000">
                                          <p:val>
                                            <p:strVal val="#ppt_h"/>
                                          </p:val>
                                        </p:tav>
                                      </p:tavLst>
                                    </p:anim>
                                    <p:animEffect transition="in" filter="fade">
                                      <p:cBhvr>
                                        <p:cTn id="80" dur="500"/>
                                        <p:tgtEl>
                                          <p:spTgt spid="69"/>
                                        </p:tgtEl>
                                      </p:cBhvr>
                                    </p:animEffect>
                                  </p:childTnLst>
                                </p:cTn>
                              </p:par>
                            </p:childTnLst>
                          </p:cTn>
                        </p:par>
                        <p:par>
                          <p:cTn id="81" fill="hold">
                            <p:stCondLst>
                              <p:cond delay="5000"/>
                            </p:stCondLst>
                            <p:childTnLst>
                              <p:par>
                                <p:cTn id="82" presetID="53" presetClass="entr" presetSubtype="0" fill="hold" grpId="0" nodeType="afterEffect">
                                  <p:stCondLst>
                                    <p:cond delay="0"/>
                                  </p:stCondLst>
                                  <p:childTnLst>
                                    <p:set>
                                      <p:cBhvr>
                                        <p:cTn id="83" dur="1" fill="hold">
                                          <p:stCondLst>
                                            <p:cond delay="0"/>
                                          </p:stCondLst>
                                        </p:cTn>
                                        <p:tgtEl>
                                          <p:spTgt spid="24"/>
                                        </p:tgtEl>
                                        <p:attrNameLst>
                                          <p:attrName>style.visibility</p:attrName>
                                        </p:attrNameLst>
                                      </p:cBhvr>
                                      <p:to>
                                        <p:strVal val="visible"/>
                                      </p:to>
                                    </p:set>
                                    <p:anim calcmode="lin" valueType="num">
                                      <p:cBhvr>
                                        <p:cTn id="84" dur="500" fill="hold"/>
                                        <p:tgtEl>
                                          <p:spTgt spid="24"/>
                                        </p:tgtEl>
                                        <p:attrNameLst>
                                          <p:attrName>ppt_w</p:attrName>
                                        </p:attrNameLst>
                                      </p:cBhvr>
                                      <p:tavLst>
                                        <p:tav tm="0">
                                          <p:val>
                                            <p:fltVal val="0"/>
                                          </p:val>
                                        </p:tav>
                                        <p:tav tm="100000">
                                          <p:val>
                                            <p:strVal val="#ppt_w"/>
                                          </p:val>
                                        </p:tav>
                                      </p:tavLst>
                                    </p:anim>
                                    <p:anim calcmode="lin" valueType="num">
                                      <p:cBhvr>
                                        <p:cTn id="85" dur="500" fill="hold"/>
                                        <p:tgtEl>
                                          <p:spTgt spid="24"/>
                                        </p:tgtEl>
                                        <p:attrNameLst>
                                          <p:attrName>ppt_h</p:attrName>
                                        </p:attrNameLst>
                                      </p:cBhvr>
                                      <p:tavLst>
                                        <p:tav tm="0">
                                          <p:val>
                                            <p:fltVal val="0"/>
                                          </p:val>
                                        </p:tav>
                                        <p:tav tm="100000">
                                          <p:val>
                                            <p:strVal val="#ppt_h"/>
                                          </p:val>
                                        </p:tav>
                                      </p:tavLst>
                                    </p:anim>
                                    <p:animEffect transition="in" filter="fade">
                                      <p:cBhvr>
                                        <p:cTn id="86" dur="500"/>
                                        <p:tgtEl>
                                          <p:spTgt spid="24"/>
                                        </p:tgtEl>
                                      </p:cBhvr>
                                    </p:animEffect>
                                  </p:childTnLst>
                                </p:cTn>
                              </p:par>
                              <p:par>
                                <p:cTn id="87" presetID="2" presetClass="entr" presetSubtype="2" accel="50000" decel="50000" fill="hold" nodeType="withEffect">
                                  <p:stCondLst>
                                    <p:cond delay="0"/>
                                  </p:stCondLst>
                                  <p:childTnLst>
                                    <p:set>
                                      <p:cBhvr>
                                        <p:cTn id="88" dur="1" fill="hold">
                                          <p:stCondLst>
                                            <p:cond delay="0"/>
                                          </p:stCondLst>
                                        </p:cTn>
                                        <p:tgtEl>
                                          <p:spTgt spid="27"/>
                                        </p:tgtEl>
                                        <p:attrNameLst>
                                          <p:attrName>style.visibility</p:attrName>
                                        </p:attrNameLst>
                                      </p:cBhvr>
                                      <p:to>
                                        <p:strVal val="visible"/>
                                      </p:to>
                                    </p:set>
                                    <p:anim calcmode="lin" valueType="num">
                                      <p:cBhvr additive="base">
                                        <p:cTn id="89" dur="500" fill="hold"/>
                                        <p:tgtEl>
                                          <p:spTgt spid="27"/>
                                        </p:tgtEl>
                                        <p:attrNameLst>
                                          <p:attrName>ppt_x</p:attrName>
                                        </p:attrNameLst>
                                      </p:cBhvr>
                                      <p:tavLst>
                                        <p:tav tm="0">
                                          <p:val>
                                            <p:strVal val="1+#ppt_w/2"/>
                                          </p:val>
                                        </p:tav>
                                        <p:tav tm="100000">
                                          <p:val>
                                            <p:strVal val="#ppt_x"/>
                                          </p:val>
                                        </p:tav>
                                      </p:tavLst>
                                    </p:anim>
                                    <p:anim calcmode="lin" valueType="num">
                                      <p:cBhvr additive="base">
                                        <p:cTn id="90" dur="500" fill="hold"/>
                                        <p:tgtEl>
                                          <p:spTgt spid="27"/>
                                        </p:tgtEl>
                                        <p:attrNameLst>
                                          <p:attrName>ppt_y</p:attrName>
                                        </p:attrNameLst>
                                      </p:cBhvr>
                                      <p:tavLst>
                                        <p:tav tm="0">
                                          <p:val>
                                            <p:strVal val="#ppt_y"/>
                                          </p:val>
                                        </p:tav>
                                        <p:tav tm="100000">
                                          <p:val>
                                            <p:strVal val="#ppt_y"/>
                                          </p:val>
                                        </p:tav>
                                      </p:tavLst>
                                    </p:anim>
                                  </p:childTnLst>
                                </p:cTn>
                              </p:par>
                            </p:childTnLst>
                          </p:cTn>
                        </p:par>
                        <p:par>
                          <p:cTn id="91" fill="hold">
                            <p:stCondLst>
                              <p:cond delay="5500"/>
                            </p:stCondLst>
                            <p:childTnLst>
                              <p:par>
                                <p:cTn id="92" presetID="53" presetClass="entr" presetSubtype="0" fill="hold" nodeType="afterEffect">
                                  <p:stCondLst>
                                    <p:cond delay="0"/>
                                  </p:stCondLst>
                                  <p:childTnLst>
                                    <p:set>
                                      <p:cBhvr>
                                        <p:cTn id="93" dur="1" fill="hold">
                                          <p:stCondLst>
                                            <p:cond delay="0"/>
                                          </p:stCondLst>
                                        </p:cTn>
                                        <p:tgtEl>
                                          <p:spTgt spid="70"/>
                                        </p:tgtEl>
                                        <p:attrNameLst>
                                          <p:attrName>style.visibility</p:attrName>
                                        </p:attrNameLst>
                                      </p:cBhvr>
                                      <p:to>
                                        <p:strVal val="visible"/>
                                      </p:to>
                                    </p:set>
                                    <p:anim calcmode="lin" valueType="num">
                                      <p:cBhvr>
                                        <p:cTn id="94" dur="500" fill="hold"/>
                                        <p:tgtEl>
                                          <p:spTgt spid="70"/>
                                        </p:tgtEl>
                                        <p:attrNameLst>
                                          <p:attrName>ppt_w</p:attrName>
                                        </p:attrNameLst>
                                      </p:cBhvr>
                                      <p:tavLst>
                                        <p:tav tm="0">
                                          <p:val>
                                            <p:fltVal val="0"/>
                                          </p:val>
                                        </p:tav>
                                        <p:tav tm="100000">
                                          <p:val>
                                            <p:strVal val="#ppt_w"/>
                                          </p:val>
                                        </p:tav>
                                      </p:tavLst>
                                    </p:anim>
                                    <p:anim calcmode="lin" valueType="num">
                                      <p:cBhvr>
                                        <p:cTn id="95" dur="500" fill="hold"/>
                                        <p:tgtEl>
                                          <p:spTgt spid="70"/>
                                        </p:tgtEl>
                                        <p:attrNameLst>
                                          <p:attrName>ppt_h</p:attrName>
                                        </p:attrNameLst>
                                      </p:cBhvr>
                                      <p:tavLst>
                                        <p:tav tm="0">
                                          <p:val>
                                            <p:fltVal val="0"/>
                                          </p:val>
                                        </p:tav>
                                        <p:tav tm="100000">
                                          <p:val>
                                            <p:strVal val="#ppt_h"/>
                                          </p:val>
                                        </p:tav>
                                      </p:tavLst>
                                    </p:anim>
                                    <p:animEffect transition="in" filter="fade">
                                      <p:cBhvr>
                                        <p:cTn id="96" dur="500"/>
                                        <p:tgtEl>
                                          <p:spTgt spid="70"/>
                                        </p:tgtEl>
                                      </p:cBhvr>
                                    </p:animEffect>
                                  </p:childTnLst>
                                </p:cTn>
                              </p:par>
                            </p:childTnLst>
                          </p:cTn>
                        </p:par>
                        <p:par>
                          <p:cTn id="97" fill="hold">
                            <p:stCondLst>
                              <p:cond delay="6000"/>
                            </p:stCondLst>
                            <p:childTnLst>
                              <p:par>
                                <p:cTn id="98" presetID="53" presetClass="entr" presetSubtype="0" fill="hold" grpId="0" nodeType="afterEffect">
                                  <p:stCondLst>
                                    <p:cond delay="0"/>
                                  </p:stCondLst>
                                  <p:childTnLst>
                                    <p:set>
                                      <p:cBhvr>
                                        <p:cTn id="99" dur="1" fill="hold">
                                          <p:stCondLst>
                                            <p:cond delay="0"/>
                                          </p:stCondLst>
                                        </p:cTn>
                                        <p:tgtEl>
                                          <p:spTgt spid="25"/>
                                        </p:tgtEl>
                                        <p:attrNameLst>
                                          <p:attrName>style.visibility</p:attrName>
                                        </p:attrNameLst>
                                      </p:cBhvr>
                                      <p:to>
                                        <p:strVal val="visible"/>
                                      </p:to>
                                    </p:set>
                                    <p:anim calcmode="lin" valueType="num">
                                      <p:cBhvr>
                                        <p:cTn id="100" dur="500" fill="hold"/>
                                        <p:tgtEl>
                                          <p:spTgt spid="25"/>
                                        </p:tgtEl>
                                        <p:attrNameLst>
                                          <p:attrName>ppt_w</p:attrName>
                                        </p:attrNameLst>
                                      </p:cBhvr>
                                      <p:tavLst>
                                        <p:tav tm="0">
                                          <p:val>
                                            <p:fltVal val="0"/>
                                          </p:val>
                                        </p:tav>
                                        <p:tav tm="100000">
                                          <p:val>
                                            <p:strVal val="#ppt_w"/>
                                          </p:val>
                                        </p:tav>
                                      </p:tavLst>
                                    </p:anim>
                                    <p:anim calcmode="lin" valueType="num">
                                      <p:cBhvr>
                                        <p:cTn id="101" dur="500" fill="hold"/>
                                        <p:tgtEl>
                                          <p:spTgt spid="25"/>
                                        </p:tgtEl>
                                        <p:attrNameLst>
                                          <p:attrName>ppt_h</p:attrName>
                                        </p:attrNameLst>
                                      </p:cBhvr>
                                      <p:tavLst>
                                        <p:tav tm="0">
                                          <p:val>
                                            <p:fltVal val="0"/>
                                          </p:val>
                                        </p:tav>
                                        <p:tav tm="100000">
                                          <p:val>
                                            <p:strVal val="#ppt_h"/>
                                          </p:val>
                                        </p:tav>
                                      </p:tavLst>
                                    </p:anim>
                                    <p:animEffect transition="in" filter="fade">
                                      <p:cBhvr>
                                        <p:cTn id="102" dur="500"/>
                                        <p:tgtEl>
                                          <p:spTgt spid="25"/>
                                        </p:tgtEl>
                                      </p:cBhvr>
                                    </p:animEffect>
                                  </p:childTnLst>
                                </p:cTn>
                              </p:par>
                              <p:par>
                                <p:cTn id="103" presetID="2" presetClass="entr" presetSubtype="8" accel="50000" decel="50000" fill="hold" nodeType="withEffect">
                                  <p:stCondLst>
                                    <p:cond delay="0"/>
                                  </p:stCondLst>
                                  <p:childTnLst>
                                    <p:set>
                                      <p:cBhvr>
                                        <p:cTn id="104" dur="1" fill="hold">
                                          <p:stCondLst>
                                            <p:cond delay="0"/>
                                          </p:stCondLst>
                                        </p:cTn>
                                        <p:tgtEl>
                                          <p:spTgt spid="36"/>
                                        </p:tgtEl>
                                        <p:attrNameLst>
                                          <p:attrName>style.visibility</p:attrName>
                                        </p:attrNameLst>
                                      </p:cBhvr>
                                      <p:to>
                                        <p:strVal val="visible"/>
                                      </p:to>
                                    </p:set>
                                    <p:anim calcmode="lin" valueType="num">
                                      <p:cBhvr additive="base">
                                        <p:cTn id="105" dur="500" fill="hold"/>
                                        <p:tgtEl>
                                          <p:spTgt spid="36"/>
                                        </p:tgtEl>
                                        <p:attrNameLst>
                                          <p:attrName>ppt_x</p:attrName>
                                        </p:attrNameLst>
                                      </p:cBhvr>
                                      <p:tavLst>
                                        <p:tav tm="0">
                                          <p:val>
                                            <p:strVal val="0-#ppt_w/2"/>
                                          </p:val>
                                        </p:tav>
                                        <p:tav tm="100000">
                                          <p:val>
                                            <p:strVal val="#ppt_x"/>
                                          </p:val>
                                        </p:tav>
                                      </p:tavLst>
                                    </p:anim>
                                    <p:anim calcmode="lin" valueType="num">
                                      <p:cBhvr additive="base">
                                        <p:cTn id="106" dur="50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P spid="2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点击添加主题文字</a:t>
            </a:r>
            <a:endParaRPr lang="en-US" dirty="0"/>
          </a:p>
        </p:txBody>
      </p:sp>
      <p:sp>
        <p:nvSpPr>
          <p:cNvPr id="3" name="Text Placeholder 2"/>
          <p:cNvSpPr>
            <a:spLocks noGrp="1"/>
          </p:cNvSpPr>
          <p:nvPr>
            <p:ph type="body" sz="half" idx="2"/>
          </p:nvPr>
        </p:nvSpPr>
        <p:spPr/>
        <p:txBody>
          <a:bodyPr/>
          <a:lstStyle/>
          <a:p>
            <a:r>
              <a:rPr lang="en-US" dirty="0" smtClean="0"/>
              <a:t>Puzzle Infographic</a:t>
            </a:r>
            <a:endParaRPr lang="en-US" dirty="0"/>
          </a:p>
        </p:txBody>
      </p:sp>
      <p:sp>
        <p:nvSpPr>
          <p:cNvPr id="4101" name="Freeform 5"/>
          <p:cNvSpPr>
            <a:spLocks/>
          </p:cNvSpPr>
          <p:nvPr/>
        </p:nvSpPr>
        <p:spPr bwMode="auto">
          <a:xfrm>
            <a:off x="3068638" y="1290060"/>
            <a:ext cx="1790700" cy="1512888"/>
          </a:xfrm>
          <a:custGeom>
            <a:avLst/>
            <a:gdLst/>
            <a:ahLst/>
            <a:cxnLst>
              <a:cxn ang="0">
                <a:pos x="372" y="375"/>
              </a:cxn>
              <a:cxn ang="0">
                <a:pos x="239" y="375"/>
              </a:cxn>
              <a:cxn ang="0">
                <a:pos x="248" y="368"/>
              </a:cxn>
              <a:cxn ang="0">
                <a:pos x="260" y="340"/>
              </a:cxn>
              <a:cxn ang="0">
                <a:pos x="248" y="311"/>
              </a:cxn>
              <a:cxn ang="0">
                <a:pos x="220" y="299"/>
              </a:cxn>
              <a:cxn ang="0">
                <a:pos x="191" y="311"/>
              </a:cxn>
              <a:cxn ang="0">
                <a:pos x="179" y="340"/>
              </a:cxn>
              <a:cxn ang="0">
                <a:pos x="191" y="368"/>
              </a:cxn>
              <a:cxn ang="0">
                <a:pos x="200" y="375"/>
              </a:cxn>
              <a:cxn ang="0">
                <a:pos x="61" y="375"/>
              </a:cxn>
              <a:cxn ang="0">
                <a:pos x="61" y="375"/>
              </a:cxn>
              <a:cxn ang="0">
                <a:pos x="61" y="373"/>
              </a:cxn>
              <a:cxn ang="0">
                <a:pos x="61" y="367"/>
              </a:cxn>
              <a:cxn ang="0">
                <a:pos x="62" y="342"/>
              </a:cxn>
              <a:cxn ang="0">
                <a:pos x="0" y="307"/>
              </a:cxn>
              <a:cxn ang="0">
                <a:pos x="16" y="243"/>
              </a:cxn>
              <a:cxn ang="0">
                <a:pos x="86" y="247"/>
              </a:cxn>
              <a:cxn ang="0">
                <a:pos x="119" y="191"/>
              </a:cxn>
              <a:cxn ang="0">
                <a:pos x="85" y="127"/>
              </a:cxn>
              <a:cxn ang="0">
                <a:pos x="92" y="119"/>
              </a:cxn>
              <a:cxn ang="0">
                <a:pos x="106" y="105"/>
              </a:cxn>
              <a:cxn ang="0">
                <a:pos x="128" y="84"/>
              </a:cxn>
              <a:cxn ang="0">
                <a:pos x="188" y="120"/>
              </a:cxn>
              <a:cxn ang="0">
                <a:pos x="190" y="119"/>
              </a:cxn>
              <a:cxn ang="0">
                <a:pos x="243" y="88"/>
              </a:cxn>
              <a:cxn ang="0">
                <a:pos x="243" y="16"/>
              </a:cxn>
              <a:cxn ang="0">
                <a:pos x="303" y="0"/>
              </a:cxn>
              <a:cxn ang="0">
                <a:pos x="339" y="62"/>
              </a:cxn>
              <a:cxn ang="0">
                <a:pos x="372" y="60"/>
              </a:cxn>
              <a:cxn ang="0">
                <a:pos x="372" y="195"/>
              </a:cxn>
              <a:cxn ang="0">
                <a:pos x="372" y="199"/>
              </a:cxn>
              <a:cxn ang="0">
                <a:pos x="375" y="195"/>
              </a:cxn>
              <a:cxn ang="0">
                <a:pos x="404" y="183"/>
              </a:cxn>
              <a:cxn ang="0">
                <a:pos x="433" y="195"/>
              </a:cxn>
              <a:cxn ang="0">
                <a:pos x="445" y="223"/>
              </a:cxn>
              <a:cxn ang="0">
                <a:pos x="433" y="252"/>
              </a:cxn>
              <a:cxn ang="0">
                <a:pos x="404" y="264"/>
              </a:cxn>
              <a:cxn ang="0">
                <a:pos x="375" y="252"/>
              </a:cxn>
              <a:cxn ang="0">
                <a:pos x="372" y="248"/>
              </a:cxn>
              <a:cxn ang="0">
                <a:pos x="372" y="252"/>
              </a:cxn>
              <a:cxn ang="0">
                <a:pos x="372" y="375"/>
              </a:cxn>
            </a:cxnLst>
            <a:rect l="0" t="0" r="r" b="b"/>
            <a:pathLst>
              <a:path w="445" h="375">
                <a:moveTo>
                  <a:pt x="372" y="375"/>
                </a:moveTo>
                <a:cubicBezTo>
                  <a:pt x="239" y="375"/>
                  <a:pt x="239" y="375"/>
                  <a:pt x="239" y="375"/>
                </a:cubicBezTo>
                <a:cubicBezTo>
                  <a:pt x="243" y="373"/>
                  <a:pt x="246" y="371"/>
                  <a:pt x="248" y="368"/>
                </a:cubicBezTo>
                <a:cubicBezTo>
                  <a:pt x="256" y="360"/>
                  <a:pt x="260" y="351"/>
                  <a:pt x="260" y="340"/>
                </a:cubicBezTo>
                <a:cubicBezTo>
                  <a:pt x="260" y="328"/>
                  <a:pt x="256" y="319"/>
                  <a:pt x="248" y="311"/>
                </a:cubicBezTo>
                <a:cubicBezTo>
                  <a:pt x="241" y="303"/>
                  <a:pt x="231" y="299"/>
                  <a:pt x="220" y="299"/>
                </a:cubicBezTo>
                <a:cubicBezTo>
                  <a:pt x="209" y="299"/>
                  <a:pt x="199" y="303"/>
                  <a:pt x="191" y="311"/>
                </a:cubicBezTo>
                <a:cubicBezTo>
                  <a:pt x="183" y="319"/>
                  <a:pt x="179" y="328"/>
                  <a:pt x="179" y="340"/>
                </a:cubicBezTo>
                <a:cubicBezTo>
                  <a:pt x="179" y="351"/>
                  <a:pt x="183" y="360"/>
                  <a:pt x="191" y="368"/>
                </a:cubicBezTo>
                <a:cubicBezTo>
                  <a:pt x="194" y="371"/>
                  <a:pt x="197" y="373"/>
                  <a:pt x="200" y="375"/>
                </a:cubicBezTo>
                <a:cubicBezTo>
                  <a:pt x="61" y="375"/>
                  <a:pt x="61" y="375"/>
                  <a:pt x="61" y="375"/>
                </a:cubicBezTo>
                <a:cubicBezTo>
                  <a:pt x="61" y="375"/>
                  <a:pt x="61" y="375"/>
                  <a:pt x="61" y="375"/>
                </a:cubicBezTo>
                <a:cubicBezTo>
                  <a:pt x="61" y="374"/>
                  <a:pt x="61" y="374"/>
                  <a:pt x="61" y="373"/>
                </a:cubicBezTo>
                <a:cubicBezTo>
                  <a:pt x="61" y="371"/>
                  <a:pt x="61" y="369"/>
                  <a:pt x="61" y="367"/>
                </a:cubicBezTo>
                <a:cubicBezTo>
                  <a:pt x="61" y="359"/>
                  <a:pt x="61" y="350"/>
                  <a:pt x="62" y="342"/>
                </a:cubicBezTo>
                <a:cubicBezTo>
                  <a:pt x="0" y="307"/>
                  <a:pt x="0" y="307"/>
                  <a:pt x="0" y="307"/>
                </a:cubicBezTo>
                <a:cubicBezTo>
                  <a:pt x="4" y="285"/>
                  <a:pt x="9" y="263"/>
                  <a:pt x="16" y="243"/>
                </a:cubicBezTo>
                <a:cubicBezTo>
                  <a:pt x="86" y="247"/>
                  <a:pt x="86" y="247"/>
                  <a:pt x="86" y="247"/>
                </a:cubicBezTo>
                <a:cubicBezTo>
                  <a:pt x="95" y="227"/>
                  <a:pt x="106" y="209"/>
                  <a:pt x="119" y="191"/>
                </a:cubicBezTo>
                <a:cubicBezTo>
                  <a:pt x="85" y="127"/>
                  <a:pt x="85" y="127"/>
                  <a:pt x="85" y="127"/>
                </a:cubicBezTo>
                <a:cubicBezTo>
                  <a:pt x="87" y="124"/>
                  <a:pt x="90" y="122"/>
                  <a:pt x="92" y="119"/>
                </a:cubicBezTo>
                <a:cubicBezTo>
                  <a:pt x="97" y="114"/>
                  <a:pt x="101" y="110"/>
                  <a:pt x="106" y="105"/>
                </a:cubicBezTo>
                <a:cubicBezTo>
                  <a:pt x="113" y="98"/>
                  <a:pt x="120" y="91"/>
                  <a:pt x="128" y="84"/>
                </a:cubicBezTo>
                <a:cubicBezTo>
                  <a:pt x="188" y="120"/>
                  <a:pt x="188" y="120"/>
                  <a:pt x="188" y="120"/>
                </a:cubicBezTo>
                <a:cubicBezTo>
                  <a:pt x="189" y="120"/>
                  <a:pt x="190" y="119"/>
                  <a:pt x="190" y="119"/>
                </a:cubicBezTo>
                <a:cubicBezTo>
                  <a:pt x="207" y="106"/>
                  <a:pt x="225" y="96"/>
                  <a:pt x="243" y="88"/>
                </a:cubicBezTo>
                <a:cubicBezTo>
                  <a:pt x="243" y="16"/>
                  <a:pt x="243" y="16"/>
                  <a:pt x="243" y="16"/>
                </a:cubicBezTo>
                <a:cubicBezTo>
                  <a:pt x="262" y="9"/>
                  <a:pt x="282" y="4"/>
                  <a:pt x="303" y="0"/>
                </a:cubicBezTo>
                <a:cubicBezTo>
                  <a:pt x="339" y="62"/>
                  <a:pt x="339" y="62"/>
                  <a:pt x="339" y="62"/>
                </a:cubicBezTo>
                <a:cubicBezTo>
                  <a:pt x="350" y="61"/>
                  <a:pt x="361" y="60"/>
                  <a:pt x="372" y="60"/>
                </a:cubicBezTo>
                <a:cubicBezTo>
                  <a:pt x="372" y="195"/>
                  <a:pt x="372" y="195"/>
                  <a:pt x="372" y="195"/>
                </a:cubicBezTo>
                <a:cubicBezTo>
                  <a:pt x="372" y="199"/>
                  <a:pt x="372" y="199"/>
                  <a:pt x="372" y="199"/>
                </a:cubicBezTo>
                <a:cubicBezTo>
                  <a:pt x="373" y="197"/>
                  <a:pt x="374" y="196"/>
                  <a:pt x="375" y="195"/>
                </a:cubicBezTo>
                <a:cubicBezTo>
                  <a:pt x="383" y="187"/>
                  <a:pt x="393" y="183"/>
                  <a:pt x="404" y="183"/>
                </a:cubicBezTo>
                <a:cubicBezTo>
                  <a:pt x="415" y="183"/>
                  <a:pt x="425" y="187"/>
                  <a:pt x="433" y="195"/>
                </a:cubicBezTo>
                <a:cubicBezTo>
                  <a:pt x="441" y="203"/>
                  <a:pt x="445" y="212"/>
                  <a:pt x="445" y="223"/>
                </a:cubicBezTo>
                <a:cubicBezTo>
                  <a:pt x="445" y="235"/>
                  <a:pt x="441" y="244"/>
                  <a:pt x="433" y="252"/>
                </a:cubicBezTo>
                <a:cubicBezTo>
                  <a:pt x="425" y="260"/>
                  <a:pt x="415" y="264"/>
                  <a:pt x="404" y="264"/>
                </a:cubicBezTo>
                <a:cubicBezTo>
                  <a:pt x="393" y="264"/>
                  <a:pt x="383" y="260"/>
                  <a:pt x="375" y="252"/>
                </a:cubicBezTo>
                <a:cubicBezTo>
                  <a:pt x="374" y="251"/>
                  <a:pt x="373" y="250"/>
                  <a:pt x="372" y="248"/>
                </a:cubicBezTo>
                <a:cubicBezTo>
                  <a:pt x="372" y="252"/>
                  <a:pt x="372" y="252"/>
                  <a:pt x="372" y="252"/>
                </a:cubicBezTo>
                <a:lnTo>
                  <a:pt x="372" y="375"/>
                </a:lnTo>
                <a:close/>
              </a:path>
            </a:pathLst>
          </a:custGeom>
          <a:solidFill>
            <a:schemeClr val="accent2"/>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2" name="Freeform 6"/>
          <p:cNvSpPr>
            <a:spLocks/>
          </p:cNvSpPr>
          <p:nvPr/>
        </p:nvSpPr>
        <p:spPr bwMode="auto">
          <a:xfrm>
            <a:off x="4565650" y="1286885"/>
            <a:ext cx="1504950" cy="1798638"/>
          </a:xfrm>
          <a:custGeom>
            <a:avLst/>
            <a:gdLst/>
            <a:ahLst/>
            <a:cxnLst>
              <a:cxn ang="0">
                <a:pos x="0" y="196"/>
              </a:cxn>
              <a:cxn ang="0">
                <a:pos x="0" y="61"/>
              </a:cxn>
              <a:cxn ang="0">
                <a:pos x="1" y="61"/>
              </a:cxn>
              <a:cxn ang="0">
                <a:pos x="32" y="62"/>
              </a:cxn>
              <a:cxn ang="0">
                <a:pos x="67" y="0"/>
              </a:cxn>
              <a:cxn ang="0">
                <a:pos x="126" y="15"/>
              </a:cxn>
              <a:cxn ang="0">
                <a:pos x="126" y="86"/>
              </a:cxn>
              <a:cxn ang="0">
                <a:pos x="185" y="120"/>
              </a:cxn>
              <a:cxn ang="0">
                <a:pos x="186" y="120"/>
              </a:cxn>
              <a:cxn ang="0">
                <a:pos x="246" y="84"/>
              </a:cxn>
              <a:cxn ang="0">
                <a:pos x="269" y="106"/>
              </a:cxn>
              <a:cxn ang="0">
                <a:pos x="283" y="120"/>
              </a:cxn>
              <a:cxn ang="0">
                <a:pos x="288" y="126"/>
              </a:cxn>
              <a:cxn ang="0">
                <a:pos x="252" y="186"/>
              </a:cxn>
              <a:cxn ang="0">
                <a:pos x="287" y="244"/>
              </a:cxn>
              <a:cxn ang="0">
                <a:pos x="359" y="244"/>
              </a:cxn>
              <a:cxn ang="0">
                <a:pos x="374" y="301"/>
              </a:cxn>
              <a:cxn ang="0">
                <a:pos x="313" y="341"/>
              </a:cxn>
              <a:cxn ang="0">
                <a:pos x="314" y="374"/>
              </a:cxn>
              <a:cxn ang="0">
                <a:pos x="314" y="376"/>
              </a:cxn>
              <a:cxn ang="0">
                <a:pos x="175" y="376"/>
              </a:cxn>
              <a:cxn ang="0">
                <a:pos x="174" y="376"/>
              </a:cxn>
              <a:cxn ang="0">
                <a:pos x="175" y="377"/>
              </a:cxn>
              <a:cxn ang="0">
                <a:pos x="187" y="406"/>
              </a:cxn>
              <a:cxn ang="0">
                <a:pos x="175" y="434"/>
              </a:cxn>
              <a:cxn ang="0">
                <a:pos x="146" y="446"/>
              </a:cxn>
              <a:cxn ang="0">
                <a:pos x="117" y="434"/>
              </a:cxn>
              <a:cxn ang="0">
                <a:pos x="106" y="406"/>
              </a:cxn>
              <a:cxn ang="0">
                <a:pos x="117" y="377"/>
              </a:cxn>
              <a:cxn ang="0">
                <a:pos x="118" y="376"/>
              </a:cxn>
              <a:cxn ang="0">
                <a:pos x="117" y="376"/>
              </a:cxn>
              <a:cxn ang="0">
                <a:pos x="0" y="376"/>
              </a:cxn>
              <a:cxn ang="0">
                <a:pos x="0" y="253"/>
              </a:cxn>
              <a:cxn ang="0">
                <a:pos x="3" y="253"/>
              </a:cxn>
              <a:cxn ang="0">
                <a:pos x="32" y="265"/>
              </a:cxn>
              <a:cxn ang="0">
                <a:pos x="61" y="253"/>
              </a:cxn>
              <a:cxn ang="0">
                <a:pos x="73" y="224"/>
              </a:cxn>
              <a:cxn ang="0">
                <a:pos x="61" y="196"/>
              </a:cxn>
              <a:cxn ang="0">
                <a:pos x="32" y="184"/>
              </a:cxn>
              <a:cxn ang="0">
                <a:pos x="3" y="196"/>
              </a:cxn>
              <a:cxn ang="0">
                <a:pos x="0" y="196"/>
              </a:cxn>
            </a:cxnLst>
            <a:rect l="0" t="0" r="r" b="b"/>
            <a:pathLst>
              <a:path w="374" h="446">
                <a:moveTo>
                  <a:pt x="0" y="196"/>
                </a:moveTo>
                <a:cubicBezTo>
                  <a:pt x="0" y="61"/>
                  <a:pt x="0" y="61"/>
                  <a:pt x="0" y="61"/>
                </a:cubicBezTo>
                <a:cubicBezTo>
                  <a:pt x="0" y="61"/>
                  <a:pt x="1" y="61"/>
                  <a:pt x="1" y="61"/>
                </a:cubicBezTo>
                <a:cubicBezTo>
                  <a:pt x="12" y="61"/>
                  <a:pt x="22" y="61"/>
                  <a:pt x="32" y="62"/>
                </a:cubicBezTo>
                <a:cubicBezTo>
                  <a:pt x="67" y="0"/>
                  <a:pt x="67" y="0"/>
                  <a:pt x="67" y="0"/>
                </a:cubicBezTo>
                <a:cubicBezTo>
                  <a:pt x="87" y="4"/>
                  <a:pt x="107" y="8"/>
                  <a:pt x="126" y="15"/>
                </a:cubicBezTo>
                <a:cubicBezTo>
                  <a:pt x="126" y="86"/>
                  <a:pt x="126" y="86"/>
                  <a:pt x="126" y="86"/>
                </a:cubicBezTo>
                <a:cubicBezTo>
                  <a:pt x="146" y="95"/>
                  <a:pt x="166" y="106"/>
                  <a:pt x="185" y="120"/>
                </a:cubicBezTo>
                <a:cubicBezTo>
                  <a:pt x="185" y="120"/>
                  <a:pt x="185" y="120"/>
                  <a:pt x="186" y="120"/>
                </a:cubicBezTo>
                <a:cubicBezTo>
                  <a:pt x="246" y="84"/>
                  <a:pt x="246" y="84"/>
                  <a:pt x="246" y="84"/>
                </a:cubicBezTo>
                <a:cubicBezTo>
                  <a:pt x="254" y="91"/>
                  <a:pt x="262" y="98"/>
                  <a:pt x="269" y="106"/>
                </a:cubicBezTo>
                <a:cubicBezTo>
                  <a:pt x="274" y="111"/>
                  <a:pt x="278" y="115"/>
                  <a:pt x="283" y="120"/>
                </a:cubicBezTo>
                <a:cubicBezTo>
                  <a:pt x="284" y="122"/>
                  <a:pt x="286" y="124"/>
                  <a:pt x="288" y="126"/>
                </a:cubicBezTo>
                <a:cubicBezTo>
                  <a:pt x="252" y="186"/>
                  <a:pt x="252" y="186"/>
                  <a:pt x="252" y="186"/>
                </a:cubicBezTo>
                <a:cubicBezTo>
                  <a:pt x="266" y="204"/>
                  <a:pt x="278" y="224"/>
                  <a:pt x="287"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ubicBezTo>
                  <a:pt x="175" y="376"/>
                  <a:pt x="175" y="376"/>
                  <a:pt x="175" y="376"/>
                </a:cubicBezTo>
                <a:cubicBezTo>
                  <a:pt x="174" y="376"/>
                  <a:pt x="174" y="376"/>
                  <a:pt x="174" y="376"/>
                </a:cubicBezTo>
                <a:cubicBezTo>
                  <a:pt x="174" y="376"/>
                  <a:pt x="175" y="377"/>
                  <a:pt x="175" y="377"/>
                </a:cubicBezTo>
                <a:cubicBezTo>
                  <a:pt x="183" y="385"/>
                  <a:pt x="187" y="395"/>
                  <a:pt x="187" y="406"/>
                </a:cubicBezTo>
                <a:cubicBezTo>
                  <a:pt x="187" y="417"/>
                  <a:pt x="183" y="427"/>
                  <a:pt x="175" y="434"/>
                </a:cubicBezTo>
                <a:cubicBezTo>
                  <a:pt x="167" y="442"/>
                  <a:pt x="157" y="446"/>
                  <a:pt x="146" y="446"/>
                </a:cubicBezTo>
                <a:cubicBezTo>
                  <a:pt x="135" y="446"/>
                  <a:pt x="125" y="442"/>
                  <a:pt x="117" y="434"/>
                </a:cubicBezTo>
                <a:cubicBezTo>
                  <a:pt x="110" y="427"/>
                  <a:pt x="106" y="417"/>
                  <a:pt x="106" y="406"/>
                </a:cubicBezTo>
                <a:cubicBezTo>
                  <a:pt x="106" y="395"/>
                  <a:pt x="110" y="385"/>
                  <a:pt x="117" y="377"/>
                </a:cubicBezTo>
                <a:cubicBezTo>
                  <a:pt x="118" y="377"/>
                  <a:pt x="118" y="376"/>
                  <a:pt x="118" y="376"/>
                </a:cubicBezTo>
                <a:cubicBezTo>
                  <a:pt x="117" y="376"/>
                  <a:pt x="117" y="376"/>
                  <a:pt x="117" y="376"/>
                </a:cubicBezTo>
                <a:cubicBezTo>
                  <a:pt x="0" y="376"/>
                  <a:pt x="0" y="376"/>
                  <a:pt x="0" y="376"/>
                </a:cubicBezTo>
                <a:cubicBezTo>
                  <a:pt x="0" y="253"/>
                  <a:pt x="0" y="253"/>
                  <a:pt x="0" y="253"/>
                </a:cubicBezTo>
                <a:cubicBezTo>
                  <a:pt x="3" y="253"/>
                  <a:pt x="3" y="253"/>
                  <a:pt x="3" y="253"/>
                </a:cubicBezTo>
                <a:cubicBezTo>
                  <a:pt x="11" y="261"/>
                  <a:pt x="21" y="265"/>
                  <a:pt x="32" y="265"/>
                </a:cubicBezTo>
                <a:cubicBezTo>
                  <a:pt x="43" y="265"/>
                  <a:pt x="53" y="261"/>
                  <a:pt x="61" y="253"/>
                </a:cubicBezTo>
                <a:cubicBezTo>
                  <a:pt x="69" y="245"/>
                  <a:pt x="73" y="236"/>
                  <a:pt x="73" y="224"/>
                </a:cubicBezTo>
                <a:cubicBezTo>
                  <a:pt x="73" y="213"/>
                  <a:pt x="69" y="204"/>
                  <a:pt x="61" y="196"/>
                </a:cubicBezTo>
                <a:cubicBezTo>
                  <a:pt x="53" y="188"/>
                  <a:pt x="43" y="184"/>
                  <a:pt x="32" y="184"/>
                </a:cubicBezTo>
                <a:cubicBezTo>
                  <a:pt x="21" y="184"/>
                  <a:pt x="11" y="188"/>
                  <a:pt x="3" y="196"/>
                </a:cubicBezTo>
                <a:lnTo>
                  <a:pt x="0" y="196"/>
                </a:lnTo>
                <a:close/>
              </a:path>
            </a:pathLst>
          </a:custGeom>
          <a:solidFill>
            <a:schemeClr val="accent3"/>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3" name="Freeform 7"/>
          <p:cNvSpPr>
            <a:spLocks/>
          </p:cNvSpPr>
          <p:nvPr/>
        </p:nvSpPr>
        <p:spPr bwMode="auto">
          <a:xfrm>
            <a:off x="4264025" y="2802947"/>
            <a:ext cx="1811338" cy="1497013"/>
          </a:xfrm>
          <a:custGeom>
            <a:avLst/>
            <a:gdLst/>
            <a:ahLst/>
            <a:cxnLst>
              <a:cxn ang="0">
                <a:pos x="75" y="311"/>
              </a:cxn>
              <a:cxn ang="0">
                <a:pos x="75" y="166"/>
              </a:cxn>
              <a:cxn ang="0">
                <a:pos x="70" y="172"/>
              </a:cxn>
              <a:cxn ang="0">
                <a:pos x="41" y="184"/>
              </a:cxn>
              <a:cxn ang="0">
                <a:pos x="12" y="172"/>
              </a:cxn>
              <a:cxn ang="0">
                <a:pos x="0" y="144"/>
              </a:cxn>
              <a:cxn ang="0">
                <a:pos x="12" y="115"/>
              </a:cxn>
              <a:cxn ang="0">
                <a:pos x="41" y="103"/>
              </a:cxn>
              <a:cxn ang="0">
                <a:pos x="70" y="115"/>
              </a:cxn>
              <a:cxn ang="0">
                <a:pos x="75" y="121"/>
              </a:cxn>
              <a:cxn ang="0">
                <a:pos x="75" y="0"/>
              </a:cxn>
              <a:cxn ang="0">
                <a:pos x="192" y="0"/>
              </a:cxn>
              <a:cxn ang="0">
                <a:pos x="192" y="1"/>
              </a:cxn>
              <a:cxn ang="0">
                <a:pos x="181" y="30"/>
              </a:cxn>
              <a:cxn ang="0">
                <a:pos x="192" y="58"/>
              </a:cxn>
              <a:cxn ang="0">
                <a:pos x="221" y="70"/>
              </a:cxn>
              <a:cxn ang="0">
                <a:pos x="250" y="58"/>
              </a:cxn>
              <a:cxn ang="0">
                <a:pos x="262" y="30"/>
              </a:cxn>
              <a:cxn ang="0">
                <a:pos x="250" y="1"/>
              </a:cxn>
              <a:cxn ang="0">
                <a:pos x="250" y="0"/>
              </a:cxn>
              <a:cxn ang="0">
                <a:pos x="389" y="0"/>
              </a:cxn>
              <a:cxn ang="0">
                <a:pos x="388" y="32"/>
              </a:cxn>
              <a:cxn ang="0">
                <a:pos x="450" y="66"/>
              </a:cxn>
              <a:cxn ang="0">
                <a:pos x="436" y="121"/>
              </a:cxn>
              <a:cxn ang="0">
                <a:pos x="363" y="125"/>
              </a:cxn>
              <a:cxn ang="0">
                <a:pos x="329" y="183"/>
              </a:cxn>
              <a:cxn ang="0">
                <a:pos x="366" y="243"/>
              </a:cxn>
              <a:cxn ang="0">
                <a:pos x="344" y="266"/>
              </a:cxn>
              <a:cxn ang="0">
                <a:pos x="322" y="287"/>
              </a:cxn>
              <a:cxn ang="0">
                <a:pos x="260" y="251"/>
              </a:cxn>
              <a:cxn ang="0">
                <a:pos x="203" y="285"/>
              </a:cxn>
              <a:cxn ang="0">
                <a:pos x="203" y="356"/>
              </a:cxn>
              <a:cxn ang="0">
                <a:pos x="145" y="371"/>
              </a:cxn>
              <a:cxn ang="0">
                <a:pos x="108" y="309"/>
              </a:cxn>
              <a:cxn ang="0">
                <a:pos x="76" y="311"/>
              </a:cxn>
              <a:cxn ang="0">
                <a:pos x="75" y="311"/>
              </a:cxn>
            </a:cxnLst>
            <a:rect l="0" t="0" r="r" b="b"/>
            <a:pathLst>
              <a:path w="450" h="371">
                <a:moveTo>
                  <a:pt x="75" y="311"/>
                </a:moveTo>
                <a:cubicBezTo>
                  <a:pt x="75" y="166"/>
                  <a:pt x="75" y="166"/>
                  <a:pt x="75" y="166"/>
                </a:cubicBezTo>
                <a:cubicBezTo>
                  <a:pt x="73" y="168"/>
                  <a:pt x="72" y="170"/>
                  <a:pt x="70" y="172"/>
                </a:cubicBezTo>
                <a:cubicBezTo>
                  <a:pt x="62" y="180"/>
                  <a:pt x="52" y="184"/>
                  <a:pt x="41" y="184"/>
                </a:cubicBezTo>
                <a:cubicBezTo>
                  <a:pt x="30" y="184"/>
                  <a:pt x="20" y="180"/>
                  <a:pt x="12" y="172"/>
                </a:cubicBezTo>
                <a:cubicBezTo>
                  <a:pt x="4" y="165"/>
                  <a:pt x="0" y="155"/>
                  <a:pt x="0" y="144"/>
                </a:cubicBezTo>
                <a:cubicBezTo>
                  <a:pt x="0" y="133"/>
                  <a:pt x="4" y="123"/>
                  <a:pt x="12" y="115"/>
                </a:cubicBezTo>
                <a:cubicBezTo>
                  <a:pt x="20" y="107"/>
                  <a:pt x="30" y="103"/>
                  <a:pt x="41" y="103"/>
                </a:cubicBezTo>
                <a:cubicBezTo>
                  <a:pt x="52" y="103"/>
                  <a:pt x="62" y="107"/>
                  <a:pt x="70" y="115"/>
                </a:cubicBezTo>
                <a:cubicBezTo>
                  <a:pt x="72" y="117"/>
                  <a:pt x="73" y="119"/>
                  <a:pt x="75" y="121"/>
                </a:cubicBezTo>
                <a:cubicBezTo>
                  <a:pt x="75" y="0"/>
                  <a:pt x="75" y="0"/>
                  <a:pt x="75" y="0"/>
                </a:cubicBezTo>
                <a:cubicBezTo>
                  <a:pt x="192" y="0"/>
                  <a:pt x="192" y="0"/>
                  <a:pt x="192" y="0"/>
                </a:cubicBezTo>
                <a:cubicBezTo>
                  <a:pt x="192" y="1"/>
                  <a:pt x="192" y="1"/>
                  <a:pt x="192" y="1"/>
                </a:cubicBezTo>
                <a:cubicBezTo>
                  <a:pt x="185" y="9"/>
                  <a:pt x="181" y="19"/>
                  <a:pt x="181" y="30"/>
                </a:cubicBezTo>
                <a:cubicBezTo>
                  <a:pt x="181" y="41"/>
                  <a:pt x="185" y="51"/>
                  <a:pt x="192" y="58"/>
                </a:cubicBezTo>
                <a:cubicBezTo>
                  <a:pt x="200" y="66"/>
                  <a:pt x="210" y="70"/>
                  <a:pt x="221" y="70"/>
                </a:cubicBezTo>
                <a:cubicBezTo>
                  <a:pt x="232" y="70"/>
                  <a:pt x="242" y="66"/>
                  <a:pt x="250" y="58"/>
                </a:cubicBezTo>
                <a:cubicBezTo>
                  <a:pt x="258" y="51"/>
                  <a:pt x="262" y="41"/>
                  <a:pt x="262" y="30"/>
                </a:cubicBezTo>
                <a:cubicBezTo>
                  <a:pt x="262" y="19"/>
                  <a:pt x="258" y="9"/>
                  <a:pt x="250" y="1"/>
                </a:cubicBezTo>
                <a:cubicBezTo>
                  <a:pt x="250" y="0"/>
                  <a:pt x="250" y="0"/>
                  <a:pt x="250" y="0"/>
                </a:cubicBezTo>
                <a:cubicBezTo>
                  <a:pt x="389" y="0"/>
                  <a:pt x="389" y="0"/>
                  <a:pt x="389" y="0"/>
                </a:cubicBezTo>
                <a:cubicBezTo>
                  <a:pt x="389" y="11"/>
                  <a:pt x="389" y="22"/>
                  <a:pt x="388" y="32"/>
                </a:cubicBezTo>
                <a:cubicBezTo>
                  <a:pt x="450" y="66"/>
                  <a:pt x="450" y="66"/>
                  <a:pt x="450" y="66"/>
                </a:cubicBezTo>
                <a:cubicBezTo>
                  <a:pt x="446" y="85"/>
                  <a:pt x="442" y="103"/>
                  <a:pt x="436" y="121"/>
                </a:cubicBezTo>
                <a:cubicBezTo>
                  <a:pt x="363" y="125"/>
                  <a:pt x="363" y="125"/>
                  <a:pt x="363" y="125"/>
                </a:cubicBezTo>
                <a:cubicBezTo>
                  <a:pt x="354" y="145"/>
                  <a:pt x="343" y="164"/>
                  <a:pt x="329" y="183"/>
                </a:cubicBezTo>
                <a:cubicBezTo>
                  <a:pt x="366" y="243"/>
                  <a:pt x="366" y="243"/>
                  <a:pt x="366" y="243"/>
                </a:cubicBezTo>
                <a:cubicBezTo>
                  <a:pt x="359" y="251"/>
                  <a:pt x="352" y="258"/>
                  <a:pt x="344" y="266"/>
                </a:cubicBezTo>
                <a:cubicBezTo>
                  <a:pt x="337" y="273"/>
                  <a:pt x="329" y="280"/>
                  <a:pt x="322" y="287"/>
                </a:cubicBezTo>
                <a:cubicBezTo>
                  <a:pt x="260" y="251"/>
                  <a:pt x="260" y="251"/>
                  <a:pt x="260" y="251"/>
                </a:cubicBezTo>
                <a:cubicBezTo>
                  <a:pt x="242" y="265"/>
                  <a:pt x="223" y="276"/>
                  <a:pt x="203" y="285"/>
                </a:cubicBezTo>
                <a:cubicBezTo>
                  <a:pt x="203" y="356"/>
                  <a:pt x="203" y="356"/>
                  <a:pt x="203" y="356"/>
                </a:cubicBezTo>
                <a:cubicBezTo>
                  <a:pt x="184" y="363"/>
                  <a:pt x="165" y="368"/>
                  <a:pt x="145" y="371"/>
                </a:cubicBezTo>
                <a:cubicBezTo>
                  <a:pt x="108" y="309"/>
                  <a:pt x="108" y="309"/>
                  <a:pt x="108" y="309"/>
                </a:cubicBezTo>
                <a:cubicBezTo>
                  <a:pt x="98" y="310"/>
                  <a:pt x="87" y="311"/>
                  <a:pt x="76" y="311"/>
                </a:cubicBezTo>
                <a:cubicBezTo>
                  <a:pt x="76" y="311"/>
                  <a:pt x="75" y="311"/>
                  <a:pt x="75" y="311"/>
                </a:cubicBezTo>
                <a:close/>
              </a:path>
            </a:pathLst>
          </a:custGeom>
          <a:solidFill>
            <a:schemeClr val="accent6"/>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4" name="Freeform 8"/>
          <p:cNvSpPr>
            <a:spLocks/>
          </p:cNvSpPr>
          <p:nvPr/>
        </p:nvSpPr>
        <p:spPr bwMode="auto">
          <a:xfrm>
            <a:off x="3068638" y="2496560"/>
            <a:ext cx="1497013" cy="1798638"/>
          </a:xfrm>
          <a:custGeom>
            <a:avLst/>
            <a:gdLst/>
            <a:ahLst/>
            <a:cxnLst>
              <a:cxn ang="0">
                <a:pos x="61" y="76"/>
              </a:cxn>
              <a:cxn ang="0">
                <a:pos x="200" y="76"/>
              </a:cxn>
              <a:cxn ang="0">
                <a:pos x="191" y="69"/>
              </a:cxn>
              <a:cxn ang="0">
                <a:pos x="179" y="41"/>
              </a:cxn>
              <a:cxn ang="0">
                <a:pos x="191" y="12"/>
              </a:cxn>
              <a:cxn ang="0">
                <a:pos x="220" y="0"/>
              </a:cxn>
              <a:cxn ang="0">
                <a:pos x="248" y="12"/>
              </a:cxn>
              <a:cxn ang="0">
                <a:pos x="260" y="41"/>
              </a:cxn>
              <a:cxn ang="0">
                <a:pos x="248" y="69"/>
              </a:cxn>
              <a:cxn ang="0">
                <a:pos x="239" y="76"/>
              </a:cxn>
              <a:cxn ang="0">
                <a:pos x="372" y="76"/>
              </a:cxn>
              <a:cxn ang="0">
                <a:pos x="372" y="197"/>
              </a:cxn>
              <a:cxn ang="0">
                <a:pos x="367" y="191"/>
              </a:cxn>
              <a:cxn ang="0">
                <a:pos x="338" y="179"/>
              </a:cxn>
              <a:cxn ang="0">
                <a:pos x="309" y="191"/>
              </a:cxn>
              <a:cxn ang="0">
                <a:pos x="297" y="220"/>
              </a:cxn>
              <a:cxn ang="0">
                <a:pos x="309" y="248"/>
              </a:cxn>
              <a:cxn ang="0">
                <a:pos x="338" y="260"/>
              </a:cxn>
              <a:cxn ang="0">
                <a:pos x="367" y="248"/>
              </a:cxn>
              <a:cxn ang="0">
                <a:pos x="372" y="242"/>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Lst>
            <a:rect l="0" t="0" r="r" b="b"/>
            <a:pathLst>
              <a:path w="372" h="446">
                <a:moveTo>
                  <a:pt x="61" y="76"/>
                </a:moveTo>
                <a:cubicBezTo>
                  <a:pt x="200" y="76"/>
                  <a:pt x="200" y="76"/>
                  <a:pt x="200" y="76"/>
                </a:cubicBezTo>
                <a:cubicBezTo>
                  <a:pt x="197" y="74"/>
                  <a:pt x="194" y="72"/>
                  <a:pt x="191" y="69"/>
                </a:cubicBezTo>
                <a:cubicBezTo>
                  <a:pt x="183" y="61"/>
                  <a:pt x="179" y="52"/>
                  <a:pt x="179" y="41"/>
                </a:cubicBezTo>
                <a:cubicBezTo>
                  <a:pt x="179" y="29"/>
                  <a:pt x="183" y="20"/>
                  <a:pt x="191" y="12"/>
                </a:cubicBezTo>
                <a:cubicBezTo>
                  <a:pt x="199" y="4"/>
                  <a:pt x="209" y="0"/>
                  <a:pt x="220" y="0"/>
                </a:cubicBezTo>
                <a:cubicBezTo>
                  <a:pt x="231" y="0"/>
                  <a:pt x="241" y="4"/>
                  <a:pt x="248" y="12"/>
                </a:cubicBezTo>
                <a:cubicBezTo>
                  <a:pt x="256" y="20"/>
                  <a:pt x="260" y="29"/>
                  <a:pt x="260" y="41"/>
                </a:cubicBezTo>
                <a:cubicBezTo>
                  <a:pt x="260" y="52"/>
                  <a:pt x="256" y="61"/>
                  <a:pt x="248" y="69"/>
                </a:cubicBezTo>
                <a:cubicBezTo>
                  <a:pt x="246" y="72"/>
                  <a:pt x="243" y="74"/>
                  <a:pt x="239" y="76"/>
                </a:cubicBezTo>
                <a:cubicBezTo>
                  <a:pt x="372" y="76"/>
                  <a:pt x="372" y="76"/>
                  <a:pt x="372" y="76"/>
                </a:cubicBezTo>
                <a:cubicBezTo>
                  <a:pt x="372" y="197"/>
                  <a:pt x="372" y="197"/>
                  <a:pt x="372" y="197"/>
                </a:cubicBezTo>
                <a:cubicBezTo>
                  <a:pt x="370" y="195"/>
                  <a:pt x="369" y="193"/>
                  <a:pt x="367" y="191"/>
                </a:cubicBezTo>
                <a:cubicBezTo>
                  <a:pt x="359" y="183"/>
                  <a:pt x="349" y="179"/>
                  <a:pt x="338" y="179"/>
                </a:cubicBezTo>
                <a:cubicBezTo>
                  <a:pt x="327" y="179"/>
                  <a:pt x="317" y="183"/>
                  <a:pt x="309" y="191"/>
                </a:cubicBezTo>
                <a:cubicBezTo>
                  <a:pt x="301" y="199"/>
                  <a:pt x="297" y="209"/>
                  <a:pt x="297" y="220"/>
                </a:cubicBezTo>
                <a:cubicBezTo>
                  <a:pt x="297" y="231"/>
                  <a:pt x="301" y="241"/>
                  <a:pt x="309" y="248"/>
                </a:cubicBezTo>
                <a:cubicBezTo>
                  <a:pt x="317" y="256"/>
                  <a:pt x="327" y="260"/>
                  <a:pt x="338" y="260"/>
                </a:cubicBezTo>
                <a:cubicBezTo>
                  <a:pt x="349" y="260"/>
                  <a:pt x="359" y="256"/>
                  <a:pt x="367" y="248"/>
                </a:cubicBezTo>
                <a:cubicBezTo>
                  <a:pt x="369" y="246"/>
                  <a:pt x="370" y="244"/>
                  <a:pt x="372" y="242"/>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4" y="219"/>
                  <a:pt x="86" y="199"/>
                </a:cubicBezTo>
                <a:cubicBezTo>
                  <a:pt x="15" y="199"/>
                  <a:pt x="15" y="199"/>
                  <a:pt x="15" y="199"/>
                </a:cubicBezTo>
                <a:cubicBezTo>
                  <a:pt x="8" y="180"/>
                  <a:pt x="3" y="161"/>
                  <a:pt x="0" y="141"/>
                </a:cubicBezTo>
                <a:cubicBezTo>
                  <a:pt x="62" y="104"/>
                  <a:pt x="62" y="104"/>
                  <a:pt x="62" y="104"/>
                </a:cubicBezTo>
                <a:cubicBezTo>
                  <a:pt x="62" y="98"/>
                  <a:pt x="61" y="91"/>
                  <a:pt x="61" y="84"/>
                </a:cubicBezTo>
                <a:lnTo>
                  <a:pt x="61" y="76"/>
                </a:lnTo>
                <a:close/>
              </a:path>
            </a:pathLst>
          </a:custGeom>
          <a:solidFill>
            <a:schemeClr val="accent1"/>
          </a:solidFill>
          <a:ln w="190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1"/>
          <p:cNvSpPr/>
          <p:nvPr/>
        </p:nvSpPr>
        <p:spPr>
          <a:xfrm>
            <a:off x="5794317" y="1431456"/>
            <a:ext cx="149224" cy="149224"/>
          </a:xfrm>
          <a:custGeom>
            <a:avLst/>
            <a:gdLst>
              <a:gd name="connsiteX0" fmla="*/ 0 w 1068585"/>
              <a:gd name="connsiteY0" fmla="*/ 534293 h 1068585"/>
              <a:gd name="connsiteX1" fmla="*/ 156491 w 1068585"/>
              <a:gd name="connsiteY1" fmla="*/ 156491 h 1068585"/>
              <a:gd name="connsiteX2" fmla="*/ 534294 w 1068585"/>
              <a:gd name="connsiteY2" fmla="*/ 1 h 1068585"/>
              <a:gd name="connsiteX3" fmla="*/ 912096 w 1068585"/>
              <a:gd name="connsiteY3" fmla="*/ 156492 h 1068585"/>
              <a:gd name="connsiteX4" fmla="*/ 1068586 w 1068585"/>
              <a:gd name="connsiteY4" fmla="*/ 534295 h 1068585"/>
              <a:gd name="connsiteX5" fmla="*/ 912095 w 1068585"/>
              <a:gd name="connsiteY5" fmla="*/ 912097 h 1068585"/>
              <a:gd name="connsiteX6" fmla="*/ 534293 w 1068585"/>
              <a:gd name="connsiteY6" fmla="*/ 1068588 h 1068585"/>
              <a:gd name="connsiteX7" fmla="*/ 156491 w 1068585"/>
              <a:gd name="connsiteY7" fmla="*/ 912097 h 1068585"/>
              <a:gd name="connsiteX8" fmla="*/ 1 w 1068585"/>
              <a:gd name="connsiteY8" fmla="*/ 534295 h 1068585"/>
              <a:gd name="connsiteX9" fmla="*/ 0 w 1068585"/>
              <a:gd name="connsiteY9" fmla="*/ 534293 h 106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585" h="1068585">
                <a:moveTo>
                  <a:pt x="0" y="534293"/>
                </a:moveTo>
                <a:cubicBezTo>
                  <a:pt x="0" y="392590"/>
                  <a:pt x="56292" y="256690"/>
                  <a:pt x="156491" y="156491"/>
                </a:cubicBezTo>
                <a:cubicBezTo>
                  <a:pt x="256691" y="56292"/>
                  <a:pt x="392590" y="1"/>
                  <a:pt x="534294" y="1"/>
                </a:cubicBezTo>
                <a:cubicBezTo>
                  <a:pt x="675997" y="1"/>
                  <a:pt x="811897" y="56293"/>
                  <a:pt x="912096" y="156492"/>
                </a:cubicBezTo>
                <a:cubicBezTo>
                  <a:pt x="1012295" y="256692"/>
                  <a:pt x="1068586" y="392591"/>
                  <a:pt x="1068586" y="534295"/>
                </a:cubicBezTo>
                <a:cubicBezTo>
                  <a:pt x="1068586" y="675998"/>
                  <a:pt x="1012295" y="811898"/>
                  <a:pt x="912095" y="912097"/>
                </a:cubicBezTo>
                <a:cubicBezTo>
                  <a:pt x="811896" y="1012296"/>
                  <a:pt x="675996" y="1068588"/>
                  <a:pt x="534293" y="1068588"/>
                </a:cubicBezTo>
                <a:cubicBezTo>
                  <a:pt x="392590" y="1068588"/>
                  <a:pt x="256690" y="1012296"/>
                  <a:pt x="156491" y="912097"/>
                </a:cubicBezTo>
                <a:cubicBezTo>
                  <a:pt x="56292" y="811898"/>
                  <a:pt x="0" y="675998"/>
                  <a:pt x="1" y="534295"/>
                </a:cubicBezTo>
                <a:cubicBezTo>
                  <a:pt x="1" y="534294"/>
                  <a:pt x="0" y="534294"/>
                  <a:pt x="0" y="534293"/>
                </a:cubicBez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4431" tIns="184431" rIns="184431" bIns="184431" numCol="1" spcCol="1270" anchor="ctr" anchorCtr="0">
            <a:noAutofit/>
          </a:bodyPr>
          <a:lstStyle/>
          <a:p>
            <a:pPr lvl="0" algn="ctr" defTabSz="977900">
              <a:lnSpc>
                <a:spcPct val="90000"/>
              </a:lnSpc>
              <a:spcBef>
                <a:spcPct val="0"/>
              </a:spcBef>
              <a:spcAft>
                <a:spcPct val="35000"/>
              </a:spcAft>
            </a:pPr>
            <a:endParaRPr lang="en-US" sz="2200" kern="1200"/>
          </a:p>
        </p:txBody>
      </p:sp>
      <p:sp>
        <p:nvSpPr>
          <p:cNvPr id="34" name="Freeform 33"/>
          <p:cNvSpPr/>
          <p:nvPr/>
        </p:nvSpPr>
        <p:spPr>
          <a:xfrm>
            <a:off x="5794317" y="3994921"/>
            <a:ext cx="149224" cy="149224"/>
          </a:xfrm>
          <a:custGeom>
            <a:avLst/>
            <a:gdLst>
              <a:gd name="connsiteX0" fmla="*/ 0 w 1068585"/>
              <a:gd name="connsiteY0" fmla="*/ 534293 h 1068585"/>
              <a:gd name="connsiteX1" fmla="*/ 156491 w 1068585"/>
              <a:gd name="connsiteY1" fmla="*/ 156491 h 1068585"/>
              <a:gd name="connsiteX2" fmla="*/ 534294 w 1068585"/>
              <a:gd name="connsiteY2" fmla="*/ 1 h 1068585"/>
              <a:gd name="connsiteX3" fmla="*/ 912096 w 1068585"/>
              <a:gd name="connsiteY3" fmla="*/ 156492 h 1068585"/>
              <a:gd name="connsiteX4" fmla="*/ 1068586 w 1068585"/>
              <a:gd name="connsiteY4" fmla="*/ 534295 h 1068585"/>
              <a:gd name="connsiteX5" fmla="*/ 912095 w 1068585"/>
              <a:gd name="connsiteY5" fmla="*/ 912097 h 1068585"/>
              <a:gd name="connsiteX6" fmla="*/ 534293 w 1068585"/>
              <a:gd name="connsiteY6" fmla="*/ 1068588 h 1068585"/>
              <a:gd name="connsiteX7" fmla="*/ 156491 w 1068585"/>
              <a:gd name="connsiteY7" fmla="*/ 912097 h 1068585"/>
              <a:gd name="connsiteX8" fmla="*/ 1 w 1068585"/>
              <a:gd name="connsiteY8" fmla="*/ 534295 h 1068585"/>
              <a:gd name="connsiteX9" fmla="*/ 0 w 1068585"/>
              <a:gd name="connsiteY9" fmla="*/ 534293 h 106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585" h="1068585">
                <a:moveTo>
                  <a:pt x="0" y="534293"/>
                </a:moveTo>
                <a:cubicBezTo>
                  <a:pt x="0" y="392590"/>
                  <a:pt x="56292" y="256690"/>
                  <a:pt x="156491" y="156491"/>
                </a:cubicBezTo>
                <a:cubicBezTo>
                  <a:pt x="256691" y="56292"/>
                  <a:pt x="392590" y="1"/>
                  <a:pt x="534294" y="1"/>
                </a:cubicBezTo>
                <a:cubicBezTo>
                  <a:pt x="675997" y="1"/>
                  <a:pt x="811897" y="56293"/>
                  <a:pt x="912096" y="156492"/>
                </a:cubicBezTo>
                <a:cubicBezTo>
                  <a:pt x="1012295" y="256692"/>
                  <a:pt x="1068586" y="392591"/>
                  <a:pt x="1068586" y="534295"/>
                </a:cubicBezTo>
                <a:cubicBezTo>
                  <a:pt x="1068586" y="675998"/>
                  <a:pt x="1012295" y="811898"/>
                  <a:pt x="912095" y="912097"/>
                </a:cubicBezTo>
                <a:cubicBezTo>
                  <a:pt x="811896" y="1012296"/>
                  <a:pt x="675996" y="1068588"/>
                  <a:pt x="534293" y="1068588"/>
                </a:cubicBezTo>
                <a:cubicBezTo>
                  <a:pt x="392590" y="1068588"/>
                  <a:pt x="256690" y="1012296"/>
                  <a:pt x="156491" y="912097"/>
                </a:cubicBezTo>
                <a:cubicBezTo>
                  <a:pt x="56292" y="811898"/>
                  <a:pt x="0" y="675998"/>
                  <a:pt x="1" y="534295"/>
                </a:cubicBezTo>
                <a:cubicBezTo>
                  <a:pt x="1" y="534294"/>
                  <a:pt x="0" y="534294"/>
                  <a:pt x="0" y="534293"/>
                </a:cubicBezTo>
                <a:close/>
              </a:path>
            </a:pathLst>
          </a:custGeom>
          <a:solidFill>
            <a:schemeClr val="accent6"/>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4431" tIns="184431" rIns="184431" bIns="184431" numCol="1" spcCol="1270" anchor="ctr" anchorCtr="0">
            <a:noAutofit/>
          </a:bodyPr>
          <a:lstStyle/>
          <a:p>
            <a:pPr lvl="0" algn="ctr" defTabSz="977900">
              <a:lnSpc>
                <a:spcPct val="90000"/>
              </a:lnSpc>
              <a:spcBef>
                <a:spcPct val="0"/>
              </a:spcBef>
              <a:spcAft>
                <a:spcPct val="35000"/>
              </a:spcAft>
            </a:pPr>
            <a:endParaRPr lang="en-US" sz="2200" kern="1200"/>
          </a:p>
        </p:txBody>
      </p:sp>
      <p:sp>
        <p:nvSpPr>
          <p:cNvPr id="36" name="Freeform 35"/>
          <p:cNvSpPr/>
          <p:nvPr/>
        </p:nvSpPr>
        <p:spPr>
          <a:xfrm>
            <a:off x="3198488" y="3994921"/>
            <a:ext cx="149224" cy="149224"/>
          </a:xfrm>
          <a:custGeom>
            <a:avLst/>
            <a:gdLst>
              <a:gd name="connsiteX0" fmla="*/ 0 w 1068585"/>
              <a:gd name="connsiteY0" fmla="*/ 534293 h 1068585"/>
              <a:gd name="connsiteX1" fmla="*/ 156491 w 1068585"/>
              <a:gd name="connsiteY1" fmla="*/ 156491 h 1068585"/>
              <a:gd name="connsiteX2" fmla="*/ 534294 w 1068585"/>
              <a:gd name="connsiteY2" fmla="*/ 1 h 1068585"/>
              <a:gd name="connsiteX3" fmla="*/ 912096 w 1068585"/>
              <a:gd name="connsiteY3" fmla="*/ 156492 h 1068585"/>
              <a:gd name="connsiteX4" fmla="*/ 1068586 w 1068585"/>
              <a:gd name="connsiteY4" fmla="*/ 534295 h 1068585"/>
              <a:gd name="connsiteX5" fmla="*/ 912095 w 1068585"/>
              <a:gd name="connsiteY5" fmla="*/ 912097 h 1068585"/>
              <a:gd name="connsiteX6" fmla="*/ 534293 w 1068585"/>
              <a:gd name="connsiteY6" fmla="*/ 1068588 h 1068585"/>
              <a:gd name="connsiteX7" fmla="*/ 156491 w 1068585"/>
              <a:gd name="connsiteY7" fmla="*/ 912097 h 1068585"/>
              <a:gd name="connsiteX8" fmla="*/ 1 w 1068585"/>
              <a:gd name="connsiteY8" fmla="*/ 534295 h 1068585"/>
              <a:gd name="connsiteX9" fmla="*/ 0 w 1068585"/>
              <a:gd name="connsiteY9" fmla="*/ 534293 h 106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585" h="1068585">
                <a:moveTo>
                  <a:pt x="0" y="534293"/>
                </a:moveTo>
                <a:cubicBezTo>
                  <a:pt x="0" y="392590"/>
                  <a:pt x="56292" y="256690"/>
                  <a:pt x="156491" y="156491"/>
                </a:cubicBezTo>
                <a:cubicBezTo>
                  <a:pt x="256691" y="56292"/>
                  <a:pt x="392590" y="1"/>
                  <a:pt x="534294" y="1"/>
                </a:cubicBezTo>
                <a:cubicBezTo>
                  <a:pt x="675997" y="1"/>
                  <a:pt x="811897" y="56293"/>
                  <a:pt x="912096" y="156492"/>
                </a:cubicBezTo>
                <a:cubicBezTo>
                  <a:pt x="1012295" y="256692"/>
                  <a:pt x="1068586" y="392591"/>
                  <a:pt x="1068586" y="534295"/>
                </a:cubicBezTo>
                <a:cubicBezTo>
                  <a:pt x="1068586" y="675998"/>
                  <a:pt x="1012295" y="811898"/>
                  <a:pt x="912095" y="912097"/>
                </a:cubicBezTo>
                <a:cubicBezTo>
                  <a:pt x="811896" y="1012296"/>
                  <a:pt x="675996" y="1068588"/>
                  <a:pt x="534293" y="1068588"/>
                </a:cubicBezTo>
                <a:cubicBezTo>
                  <a:pt x="392590" y="1068588"/>
                  <a:pt x="256690" y="1012296"/>
                  <a:pt x="156491" y="912097"/>
                </a:cubicBezTo>
                <a:cubicBezTo>
                  <a:pt x="56292" y="811898"/>
                  <a:pt x="0" y="675998"/>
                  <a:pt x="1" y="534295"/>
                </a:cubicBezTo>
                <a:cubicBezTo>
                  <a:pt x="1" y="534294"/>
                  <a:pt x="0" y="534294"/>
                  <a:pt x="0" y="534293"/>
                </a:cubicBez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4431" tIns="184431" rIns="184431" bIns="184431" numCol="1" spcCol="1270" anchor="ctr" anchorCtr="0">
            <a:noAutofit/>
          </a:bodyPr>
          <a:lstStyle/>
          <a:p>
            <a:pPr lvl="0" algn="ctr" defTabSz="977900">
              <a:lnSpc>
                <a:spcPct val="90000"/>
              </a:lnSpc>
              <a:spcBef>
                <a:spcPct val="0"/>
              </a:spcBef>
              <a:spcAft>
                <a:spcPct val="35000"/>
              </a:spcAft>
            </a:pPr>
            <a:endParaRPr lang="en-US" sz="2200" kern="1200"/>
          </a:p>
        </p:txBody>
      </p:sp>
      <p:sp>
        <p:nvSpPr>
          <p:cNvPr id="38" name="Freeform 37"/>
          <p:cNvSpPr/>
          <p:nvPr/>
        </p:nvSpPr>
        <p:spPr>
          <a:xfrm>
            <a:off x="3198488" y="1431456"/>
            <a:ext cx="149224" cy="149224"/>
          </a:xfrm>
          <a:custGeom>
            <a:avLst/>
            <a:gdLst>
              <a:gd name="connsiteX0" fmla="*/ 0 w 1068585"/>
              <a:gd name="connsiteY0" fmla="*/ 534293 h 1068585"/>
              <a:gd name="connsiteX1" fmla="*/ 156491 w 1068585"/>
              <a:gd name="connsiteY1" fmla="*/ 156491 h 1068585"/>
              <a:gd name="connsiteX2" fmla="*/ 534294 w 1068585"/>
              <a:gd name="connsiteY2" fmla="*/ 1 h 1068585"/>
              <a:gd name="connsiteX3" fmla="*/ 912096 w 1068585"/>
              <a:gd name="connsiteY3" fmla="*/ 156492 h 1068585"/>
              <a:gd name="connsiteX4" fmla="*/ 1068586 w 1068585"/>
              <a:gd name="connsiteY4" fmla="*/ 534295 h 1068585"/>
              <a:gd name="connsiteX5" fmla="*/ 912095 w 1068585"/>
              <a:gd name="connsiteY5" fmla="*/ 912097 h 1068585"/>
              <a:gd name="connsiteX6" fmla="*/ 534293 w 1068585"/>
              <a:gd name="connsiteY6" fmla="*/ 1068588 h 1068585"/>
              <a:gd name="connsiteX7" fmla="*/ 156491 w 1068585"/>
              <a:gd name="connsiteY7" fmla="*/ 912097 h 1068585"/>
              <a:gd name="connsiteX8" fmla="*/ 1 w 1068585"/>
              <a:gd name="connsiteY8" fmla="*/ 534295 h 1068585"/>
              <a:gd name="connsiteX9" fmla="*/ 0 w 1068585"/>
              <a:gd name="connsiteY9" fmla="*/ 534293 h 106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8585" h="1068585">
                <a:moveTo>
                  <a:pt x="0" y="534293"/>
                </a:moveTo>
                <a:cubicBezTo>
                  <a:pt x="0" y="392590"/>
                  <a:pt x="56292" y="256690"/>
                  <a:pt x="156491" y="156491"/>
                </a:cubicBezTo>
                <a:cubicBezTo>
                  <a:pt x="256691" y="56292"/>
                  <a:pt x="392590" y="1"/>
                  <a:pt x="534294" y="1"/>
                </a:cubicBezTo>
                <a:cubicBezTo>
                  <a:pt x="675997" y="1"/>
                  <a:pt x="811897" y="56293"/>
                  <a:pt x="912096" y="156492"/>
                </a:cubicBezTo>
                <a:cubicBezTo>
                  <a:pt x="1012295" y="256692"/>
                  <a:pt x="1068586" y="392591"/>
                  <a:pt x="1068586" y="534295"/>
                </a:cubicBezTo>
                <a:cubicBezTo>
                  <a:pt x="1068586" y="675998"/>
                  <a:pt x="1012295" y="811898"/>
                  <a:pt x="912095" y="912097"/>
                </a:cubicBezTo>
                <a:cubicBezTo>
                  <a:pt x="811896" y="1012296"/>
                  <a:pt x="675996" y="1068588"/>
                  <a:pt x="534293" y="1068588"/>
                </a:cubicBezTo>
                <a:cubicBezTo>
                  <a:pt x="392590" y="1068588"/>
                  <a:pt x="256690" y="1012296"/>
                  <a:pt x="156491" y="912097"/>
                </a:cubicBezTo>
                <a:cubicBezTo>
                  <a:pt x="56292" y="811898"/>
                  <a:pt x="0" y="675998"/>
                  <a:pt x="1" y="534295"/>
                </a:cubicBezTo>
                <a:cubicBezTo>
                  <a:pt x="1" y="534294"/>
                  <a:pt x="0" y="534294"/>
                  <a:pt x="0" y="534293"/>
                </a:cubicBez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4431" tIns="184431" rIns="184431" bIns="184431" numCol="1" spcCol="1270" anchor="ctr" anchorCtr="0">
            <a:noAutofit/>
          </a:bodyPr>
          <a:lstStyle/>
          <a:p>
            <a:pPr lvl="0" algn="ctr" defTabSz="977900">
              <a:lnSpc>
                <a:spcPct val="90000"/>
              </a:lnSpc>
              <a:spcBef>
                <a:spcPct val="0"/>
              </a:spcBef>
              <a:spcAft>
                <a:spcPct val="35000"/>
              </a:spcAft>
            </a:pPr>
            <a:endParaRPr lang="en-US" sz="2200" kern="1200"/>
          </a:p>
        </p:txBody>
      </p:sp>
      <p:sp>
        <p:nvSpPr>
          <p:cNvPr id="39" name="Freeform 158"/>
          <p:cNvSpPr>
            <a:spLocks noEditPoints="1"/>
          </p:cNvSpPr>
          <p:nvPr/>
        </p:nvSpPr>
        <p:spPr bwMode="auto">
          <a:xfrm>
            <a:off x="3738539" y="2039364"/>
            <a:ext cx="387845" cy="332438"/>
          </a:xfrm>
          <a:custGeom>
            <a:avLst/>
            <a:gdLst/>
            <a:ahLst/>
            <a:cxnLst>
              <a:cxn ang="0">
                <a:pos x="68" y="30"/>
              </a:cxn>
              <a:cxn ang="0">
                <a:pos x="0" y="30"/>
              </a:cxn>
              <a:cxn ang="0">
                <a:pos x="0" y="15"/>
              </a:cxn>
              <a:cxn ang="0">
                <a:pos x="7" y="9"/>
              </a:cxn>
              <a:cxn ang="0">
                <a:pos x="20" y="9"/>
              </a:cxn>
              <a:cxn ang="0">
                <a:pos x="20" y="3"/>
              </a:cxn>
              <a:cxn ang="0">
                <a:pos x="24" y="0"/>
              </a:cxn>
              <a:cxn ang="0">
                <a:pos x="45" y="0"/>
              </a:cxn>
              <a:cxn ang="0">
                <a:pos x="49" y="3"/>
              </a:cxn>
              <a:cxn ang="0">
                <a:pos x="49" y="9"/>
              </a:cxn>
              <a:cxn ang="0">
                <a:pos x="62" y="9"/>
              </a:cxn>
              <a:cxn ang="0">
                <a:pos x="68" y="15"/>
              </a:cxn>
              <a:cxn ang="0">
                <a:pos x="68" y="30"/>
              </a:cxn>
              <a:cxn ang="0">
                <a:pos x="68" y="52"/>
              </a:cxn>
              <a:cxn ang="0">
                <a:pos x="62" y="58"/>
              </a:cxn>
              <a:cxn ang="0">
                <a:pos x="7" y="58"/>
              </a:cxn>
              <a:cxn ang="0">
                <a:pos x="0" y="52"/>
              </a:cxn>
              <a:cxn ang="0">
                <a:pos x="0" y="34"/>
              </a:cxn>
              <a:cxn ang="0">
                <a:pos x="26" y="34"/>
              </a:cxn>
              <a:cxn ang="0">
                <a:pos x="26" y="40"/>
              </a:cxn>
              <a:cxn ang="0">
                <a:pos x="28" y="42"/>
              </a:cxn>
              <a:cxn ang="0">
                <a:pos x="41" y="42"/>
              </a:cxn>
              <a:cxn ang="0">
                <a:pos x="43" y="40"/>
              </a:cxn>
              <a:cxn ang="0">
                <a:pos x="43" y="34"/>
              </a:cxn>
              <a:cxn ang="0">
                <a:pos x="68" y="34"/>
              </a:cxn>
              <a:cxn ang="0">
                <a:pos x="68" y="52"/>
              </a:cxn>
              <a:cxn ang="0">
                <a:pos x="44" y="9"/>
              </a:cxn>
              <a:cxn ang="0">
                <a:pos x="44" y="5"/>
              </a:cxn>
              <a:cxn ang="0">
                <a:pos x="25" y="5"/>
              </a:cxn>
              <a:cxn ang="0">
                <a:pos x="25" y="9"/>
              </a:cxn>
              <a:cxn ang="0">
                <a:pos x="44" y="9"/>
              </a:cxn>
              <a:cxn ang="0">
                <a:pos x="39" y="39"/>
              </a:cxn>
              <a:cxn ang="0">
                <a:pos x="30" y="39"/>
              </a:cxn>
              <a:cxn ang="0">
                <a:pos x="30" y="34"/>
              </a:cxn>
              <a:cxn ang="0">
                <a:pos x="39" y="34"/>
              </a:cxn>
              <a:cxn ang="0">
                <a:pos x="39" y="39"/>
              </a:cxn>
            </a:cxnLst>
            <a:rect l="0" t="0" r="r" b="b"/>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154"/>
          <p:cNvSpPr>
            <a:spLocks noEditPoints="1"/>
          </p:cNvSpPr>
          <p:nvPr/>
        </p:nvSpPr>
        <p:spPr bwMode="auto">
          <a:xfrm>
            <a:off x="4975249" y="1995680"/>
            <a:ext cx="393965" cy="425831"/>
          </a:xfrm>
          <a:custGeom>
            <a:avLst/>
            <a:gdLst/>
            <a:ahLst/>
            <a:cxnLst>
              <a:cxn ang="0">
                <a:pos x="58" y="58"/>
              </a:cxn>
              <a:cxn ang="0">
                <a:pos x="41" y="58"/>
              </a:cxn>
              <a:cxn ang="0">
                <a:pos x="31" y="68"/>
              </a:cxn>
              <a:cxn ang="0">
                <a:pos x="22" y="58"/>
              </a:cxn>
              <a:cxn ang="0">
                <a:pos x="5" y="58"/>
              </a:cxn>
              <a:cxn ang="0">
                <a:pos x="0" y="53"/>
              </a:cxn>
              <a:cxn ang="0">
                <a:pos x="12" y="22"/>
              </a:cxn>
              <a:cxn ang="0">
                <a:pos x="28" y="5"/>
              </a:cxn>
              <a:cxn ang="0">
                <a:pos x="28" y="3"/>
              </a:cxn>
              <a:cxn ang="0">
                <a:pos x="31" y="0"/>
              </a:cxn>
              <a:cxn ang="0">
                <a:pos x="35" y="3"/>
              </a:cxn>
              <a:cxn ang="0">
                <a:pos x="35" y="5"/>
              </a:cxn>
              <a:cxn ang="0">
                <a:pos x="51" y="22"/>
              </a:cxn>
              <a:cxn ang="0">
                <a:pos x="63" y="53"/>
              </a:cxn>
              <a:cxn ang="0">
                <a:pos x="58" y="58"/>
              </a:cxn>
              <a:cxn ang="0">
                <a:pos x="31" y="63"/>
              </a:cxn>
              <a:cxn ang="0">
                <a:pos x="26" y="58"/>
              </a:cxn>
              <a:cxn ang="0">
                <a:pos x="25" y="57"/>
              </a:cxn>
              <a:cxn ang="0">
                <a:pos x="25" y="58"/>
              </a:cxn>
              <a:cxn ang="0">
                <a:pos x="31" y="65"/>
              </a:cxn>
              <a:cxn ang="0">
                <a:pos x="32" y="64"/>
              </a:cxn>
              <a:cxn ang="0">
                <a:pos x="31" y="63"/>
              </a:cxn>
            </a:cxnLst>
            <a:rect l="0" t="0" r="r" b="b"/>
            <a:pathLst>
              <a:path w="63" h="68">
                <a:moveTo>
                  <a:pt x="58" y="58"/>
                </a:moveTo>
                <a:cubicBezTo>
                  <a:pt x="41" y="58"/>
                  <a:pt x="41" y="58"/>
                  <a:pt x="41" y="58"/>
                </a:cubicBezTo>
                <a:cubicBezTo>
                  <a:pt x="41" y="63"/>
                  <a:pt x="37" y="68"/>
                  <a:pt x="31" y="68"/>
                </a:cubicBezTo>
                <a:cubicBezTo>
                  <a:pt x="26" y="68"/>
                  <a:pt x="22" y="63"/>
                  <a:pt x="22" y="58"/>
                </a:cubicBezTo>
                <a:cubicBezTo>
                  <a:pt x="5" y="58"/>
                  <a:pt x="5" y="58"/>
                  <a:pt x="5" y="58"/>
                </a:cubicBezTo>
                <a:cubicBezTo>
                  <a:pt x="2" y="58"/>
                  <a:pt x="0" y="56"/>
                  <a:pt x="0" y="53"/>
                </a:cubicBezTo>
                <a:cubicBezTo>
                  <a:pt x="5" y="48"/>
                  <a:pt x="12" y="40"/>
                  <a:pt x="12" y="22"/>
                </a:cubicBezTo>
                <a:cubicBezTo>
                  <a:pt x="12" y="14"/>
                  <a:pt x="18" y="6"/>
                  <a:pt x="28" y="5"/>
                </a:cubicBezTo>
                <a:cubicBezTo>
                  <a:pt x="28" y="4"/>
                  <a:pt x="28" y="4"/>
                  <a:pt x="28" y="3"/>
                </a:cubicBezTo>
                <a:cubicBezTo>
                  <a:pt x="28" y="1"/>
                  <a:pt x="29" y="0"/>
                  <a:pt x="31" y="0"/>
                </a:cubicBezTo>
                <a:cubicBezTo>
                  <a:pt x="33" y="0"/>
                  <a:pt x="35" y="1"/>
                  <a:pt x="35" y="3"/>
                </a:cubicBezTo>
                <a:cubicBezTo>
                  <a:pt x="35" y="4"/>
                  <a:pt x="35" y="4"/>
                  <a:pt x="35" y="5"/>
                </a:cubicBezTo>
                <a:cubicBezTo>
                  <a:pt x="45" y="6"/>
                  <a:pt x="51" y="14"/>
                  <a:pt x="51" y="22"/>
                </a:cubicBezTo>
                <a:cubicBezTo>
                  <a:pt x="51" y="40"/>
                  <a:pt x="57" y="48"/>
                  <a:pt x="63" y="53"/>
                </a:cubicBezTo>
                <a:cubicBezTo>
                  <a:pt x="63" y="56"/>
                  <a:pt x="61" y="58"/>
                  <a:pt x="58" y="58"/>
                </a:cubicBezTo>
                <a:close/>
                <a:moveTo>
                  <a:pt x="31" y="63"/>
                </a:moveTo>
                <a:cubicBezTo>
                  <a:pt x="28" y="63"/>
                  <a:pt x="26" y="61"/>
                  <a:pt x="26" y="58"/>
                </a:cubicBezTo>
                <a:cubicBezTo>
                  <a:pt x="26" y="58"/>
                  <a:pt x="26" y="57"/>
                  <a:pt x="25" y="57"/>
                </a:cubicBezTo>
                <a:cubicBezTo>
                  <a:pt x="25" y="57"/>
                  <a:pt x="25" y="58"/>
                  <a:pt x="25" y="58"/>
                </a:cubicBezTo>
                <a:cubicBezTo>
                  <a:pt x="25" y="62"/>
                  <a:pt x="28" y="65"/>
                  <a:pt x="31" y="65"/>
                </a:cubicBezTo>
                <a:cubicBezTo>
                  <a:pt x="32" y="65"/>
                  <a:pt x="32" y="64"/>
                  <a:pt x="32" y="64"/>
                </a:cubicBezTo>
                <a:cubicBezTo>
                  <a:pt x="32" y="64"/>
                  <a:pt x="32" y="63"/>
                  <a:pt x="31" y="6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79"/>
          <p:cNvSpPr>
            <a:spLocks noEditPoints="1"/>
          </p:cNvSpPr>
          <p:nvPr/>
        </p:nvSpPr>
        <p:spPr bwMode="auto">
          <a:xfrm>
            <a:off x="4954701" y="3263034"/>
            <a:ext cx="377153" cy="295052"/>
          </a:xfrm>
          <a:custGeom>
            <a:avLst/>
            <a:gdLst/>
            <a:ahLst/>
            <a:cxnLst>
              <a:cxn ang="0">
                <a:pos x="9" y="9"/>
              </a:cxn>
              <a:cxn ang="0">
                <a:pos x="0" y="8"/>
              </a:cxn>
              <a:cxn ang="0">
                <a:pos x="2" y="0"/>
              </a:cxn>
              <a:cxn ang="0">
                <a:pos x="10" y="1"/>
              </a:cxn>
              <a:cxn ang="0">
                <a:pos x="10" y="23"/>
              </a:cxn>
              <a:cxn ang="0">
                <a:pos x="2" y="24"/>
              </a:cxn>
              <a:cxn ang="0">
                <a:pos x="0" y="15"/>
              </a:cxn>
              <a:cxn ang="0">
                <a:pos x="9" y="14"/>
              </a:cxn>
              <a:cxn ang="0">
                <a:pos x="10" y="23"/>
              </a:cxn>
              <a:cxn ang="0">
                <a:pos x="9" y="38"/>
              </a:cxn>
              <a:cxn ang="0">
                <a:pos x="0" y="37"/>
              </a:cxn>
              <a:cxn ang="0">
                <a:pos x="2" y="29"/>
              </a:cxn>
              <a:cxn ang="0">
                <a:pos x="10" y="30"/>
              </a:cxn>
              <a:cxn ang="0">
                <a:pos x="10" y="52"/>
              </a:cxn>
              <a:cxn ang="0">
                <a:pos x="2" y="53"/>
              </a:cxn>
              <a:cxn ang="0">
                <a:pos x="0" y="44"/>
              </a:cxn>
              <a:cxn ang="0">
                <a:pos x="9" y="43"/>
              </a:cxn>
              <a:cxn ang="0">
                <a:pos x="10" y="52"/>
              </a:cxn>
              <a:cxn ang="0">
                <a:pos x="67" y="9"/>
              </a:cxn>
              <a:cxn ang="0">
                <a:pos x="15" y="8"/>
              </a:cxn>
              <a:cxn ang="0">
                <a:pos x="16" y="0"/>
              </a:cxn>
              <a:cxn ang="0">
                <a:pos x="68" y="1"/>
              </a:cxn>
              <a:cxn ang="0">
                <a:pos x="68" y="23"/>
              </a:cxn>
              <a:cxn ang="0">
                <a:pos x="16" y="24"/>
              </a:cxn>
              <a:cxn ang="0">
                <a:pos x="15" y="15"/>
              </a:cxn>
              <a:cxn ang="0">
                <a:pos x="67" y="14"/>
              </a:cxn>
              <a:cxn ang="0">
                <a:pos x="68" y="23"/>
              </a:cxn>
              <a:cxn ang="0">
                <a:pos x="67" y="38"/>
              </a:cxn>
              <a:cxn ang="0">
                <a:pos x="15" y="37"/>
              </a:cxn>
              <a:cxn ang="0">
                <a:pos x="16" y="29"/>
              </a:cxn>
              <a:cxn ang="0">
                <a:pos x="68" y="30"/>
              </a:cxn>
              <a:cxn ang="0">
                <a:pos x="68" y="52"/>
              </a:cxn>
              <a:cxn ang="0">
                <a:pos x="16" y="53"/>
              </a:cxn>
              <a:cxn ang="0">
                <a:pos x="15" y="44"/>
              </a:cxn>
              <a:cxn ang="0">
                <a:pos x="67" y="43"/>
              </a:cxn>
              <a:cxn ang="0">
                <a:pos x="68" y="52"/>
              </a:cxn>
            </a:cxnLst>
            <a:rect l="0" t="0" r="r" b="b"/>
            <a:pathLst>
              <a:path w="68" h="53">
                <a:moveTo>
                  <a:pt x="10" y="8"/>
                </a:moveTo>
                <a:cubicBezTo>
                  <a:pt x="10" y="9"/>
                  <a:pt x="10" y="9"/>
                  <a:pt x="9" y="9"/>
                </a:cubicBezTo>
                <a:cubicBezTo>
                  <a:pt x="2" y="9"/>
                  <a:pt x="2" y="9"/>
                  <a:pt x="2" y="9"/>
                </a:cubicBezTo>
                <a:cubicBezTo>
                  <a:pt x="1" y="9"/>
                  <a:pt x="0" y="9"/>
                  <a:pt x="0" y="8"/>
                </a:cubicBezTo>
                <a:cubicBezTo>
                  <a:pt x="0" y="1"/>
                  <a:pt x="0" y="1"/>
                  <a:pt x="0" y="1"/>
                </a:cubicBezTo>
                <a:cubicBezTo>
                  <a:pt x="0" y="0"/>
                  <a:pt x="1" y="0"/>
                  <a:pt x="2" y="0"/>
                </a:cubicBezTo>
                <a:cubicBezTo>
                  <a:pt x="9" y="0"/>
                  <a:pt x="9" y="0"/>
                  <a:pt x="9" y="0"/>
                </a:cubicBezTo>
                <a:cubicBezTo>
                  <a:pt x="10" y="0"/>
                  <a:pt x="10" y="0"/>
                  <a:pt x="10" y="1"/>
                </a:cubicBezTo>
                <a:lnTo>
                  <a:pt x="10" y="8"/>
                </a:lnTo>
                <a:close/>
                <a:moveTo>
                  <a:pt x="10" y="23"/>
                </a:moveTo>
                <a:cubicBezTo>
                  <a:pt x="10" y="23"/>
                  <a:pt x="10" y="24"/>
                  <a:pt x="9" y="24"/>
                </a:cubicBezTo>
                <a:cubicBezTo>
                  <a:pt x="2" y="24"/>
                  <a:pt x="2" y="24"/>
                  <a:pt x="2" y="24"/>
                </a:cubicBezTo>
                <a:cubicBezTo>
                  <a:pt x="1" y="24"/>
                  <a:pt x="0" y="23"/>
                  <a:pt x="0" y="23"/>
                </a:cubicBezTo>
                <a:cubicBezTo>
                  <a:pt x="0" y="15"/>
                  <a:pt x="0" y="15"/>
                  <a:pt x="0" y="15"/>
                </a:cubicBezTo>
                <a:cubicBezTo>
                  <a:pt x="0" y="15"/>
                  <a:pt x="1" y="14"/>
                  <a:pt x="2" y="14"/>
                </a:cubicBezTo>
                <a:cubicBezTo>
                  <a:pt x="9" y="14"/>
                  <a:pt x="9" y="14"/>
                  <a:pt x="9" y="14"/>
                </a:cubicBezTo>
                <a:cubicBezTo>
                  <a:pt x="10" y="14"/>
                  <a:pt x="10" y="15"/>
                  <a:pt x="10" y="15"/>
                </a:cubicBezTo>
                <a:lnTo>
                  <a:pt x="10" y="23"/>
                </a:lnTo>
                <a:close/>
                <a:moveTo>
                  <a:pt x="10" y="37"/>
                </a:moveTo>
                <a:cubicBezTo>
                  <a:pt x="10" y="38"/>
                  <a:pt x="10" y="38"/>
                  <a:pt x="9" y="38"/>
                </a:cubicBezTo>
                <a:cubicBezTo>
                  <a:pt x="2" y="38"/>
                  <a:pt x="2" y="38"/>
                  <a:pt x="2" y="38"/>
                </a:cubicBezTo>
                <a:cubicBezTo>
                  <a:pt x="1" y="38"/>
                  <a:pt x="0" y="38"/>
                  <a:pt x="0" y="37"/>
                </a:cubicBezTo>
                <a:cubicBezTo>
                  <a:pt x="0" y="30"/>
                  <a:pt x="0" y="30"/>
                  <a:pt x="0" y="30"/>
                </a:cubicBezTo>
                <a:cubicBezTo>
                  <a:pt x="0" y="29"/>
                  <a:pt x="1" y="29"/>
                  <a:pt x="2" y="29"/>
                </a:cubicBezTo>
                <a:cubicBezTo>
                  <a:pt x="9" y="29"/>
                  <a:pt x="9" y="29"/>
                  <a:pt x="9" y="29"/>
                </a:cubicBezTo>
                <a:cubicBezTo>
                  <a:pt x="10" y="29"/>
                  <a:pt x="10" y="29"/>
                  <a:pt x="10" y="30"/>
                </a:cubicBezTo>
                <a:lnTo>
                  <a:pt x="10" y="37"/>
                </a:lnTo>
                <a:close/>
                <a:moveTo>
                  <a:pt x="10" y="52"/>
                </a:moveTo>
                <a:cubicBezTo>
                  <a:pt x="10" y="52"/>
                  <a:pt x="10" y="53"/>
                  <a:pt x="9" y="53"/>
                </a:cubicBezTo>
                <a:cubicBezTo>
                  <a:pt x="2" y="53"/>
                  <a:pt x="2" y="53"/>
                  <a:pt x="2" y="53"/>
                </a:cubicBezTo>
                <a:cubicBezTo>
                  <a:pt x="1" y="53"/>
                  <a:pt x="0" y="52"/>
                  <a:pt x="0" y="52"/>
                </a:cubicBezTo>
                <a:cubicBezTo>
                  <a:pt x="0" y="44"/>
                  <a:pt x="0" y="44"/>
                  <a:pt x="0" y="44"/>
                </a:cubicBezTo>
                <a:cubicBezTo>
                  <a:pt x="0" y="44"/>
                  <a:pt x="1" y="43"/>
                  <a:pt x="2" y="43"/>
                </a:cubicBezTo>
                <a:cubicBezTo>
                  <a:pt x="9" y="43"/>
                  <a:pt x="9" y="43"/>
                  <a:pt x="9" y="43"/>
                </a:cubicBezTo>
                <a:cubicBezTo>
                  <a:pt x="10" y="43"/>
                  <a:pt x="10" y="44"/>
                  <a:pt x="10" y="44"/>
                </a:cubicBezTo>
                <a:lnTo>
                  <a:pt x="10" y="52"/>
                </a:lnTo>
                <a:close/>
                <a:moveTo>
                  <a:pt x="68" y="8"/>
                </a:moveTo>
                <a:cubicBezTo>
                  <a:pt x="68" y="9"/>
                  <a:pt x="68" y="9"/>
                  <a:pt x="67" y="9"/>
                </a:cubicBezTo>
                <a:cubicBezTo>
                  <a:pt x="16" y="9"/>
                  <a:pt x="16" y="9"/>
                  <a:pt x="16" y="9"/>
                </a:cubicBezTo>
                <a:cubicBezTo>
                  <a:pt x="16" y="9"/>
                  <a:pt x="15" y="9"/>
                  <a:pt x="15" y="8"/>
                </a:cubicBezTo>
                <a:cubicBezTo>
                  <a:pt x="15" y="1"/>
                  <a:pt x="15" y="1"/>
                  <a:pt x="15" y="1"/>
                </a:cubicBezTo>
                <a:cubicBezTo>
                  <a:pt x="15" y="0"/>
                  <a:pt x="16" y="0"/>
                  <a:pt x="16" y="0"/>
                </a:cubicBezTo>
                <a:cubicBezTo>
                  <a:pt x="67" y="0"/>
                  <a:pt x="67" y="0"/>
                  <a:pt x="67" y="0"/>
                </a:cubicBezTo>
                <a:cubicBezTo>
                  <a:pt x="68" y="0"/>
                  <a:pt x="68" y="0"/>
                  <a:pt x="68" y="1"/>
                </a:cubicBezTo>
                <a:lnTo>
                  <a:pt x="68" y="8"/>
                </a:lnTo>
                <a:close/>
                <a:moveTo>
                  <a:pt x="68" y="23"/>
                </a:moveTo>
                <a:cubicBezTo>
                  <a:pt x="68" y="23"/>
                  <a:pt x="68" y="24"/>
                  <a:pt x="67" y="24"/>
                </a:cubicBezTo>
                <a:cubicBezTo>
                  <a:pt x="16" y="24"/>
                  <a:pt x="16" y="24"/>
                  <a:pt x="16" y="24"/>
                </a:cubicBezTo>
                <a:cubicBezTo>
                  <a:pt x="16" y="24"/>
                  <a:pt x="15" y="23"/>
                  <a:pt x="15" y="23"/>
                </a:cubicBezTo>
                <a:cubicBezTo>
                  <a:pt x="15" y="15"/>
                  <a:pt x="15" y="15"/>
                  <a:pt x="15" y="15"/>
                </a:cubicBezTo>
                <a:cubicBezTo>
                  <a:pt x="15" y="15"/>
                  <a:pt x="16" y="14"/>
                  <a:pt x="16" y="14"/>
                </a:cubicBezTo>
                <a:cubicBezTo>
                  <a:pt x="67" y="14"/>
                  <a:pt x="67" y="14"/>
                  <a:pt x="67" y="14"/>
                </a:cubicBezTo>
                <a:cubicBezTo>
                  <a:pt x="68" y="14"/>
                  <a:pt x="68" y="15"/>
                  <a:pt x="68" y="15"/>
                </a:cubicBezTo>
                <a:lnTo>
                  <a:pt x="68" y="23"/>
                </a:lnTo>
                <a:close/>
                <a:moveTo>
                  <a:pt x="68" y="37"/>
                </a:moveTo>
                <a:cubicBezTo>
                  <a:pt x="68" y="38"/>
                  <a:pt x="68" y="38"/>
                  <a:pt x="67" y="38"/>
                </a:cubicBezTo>
                <a:cubicBezTo>
                  <a:pt x="16" y="38"/>
                  <a:pt x="16" y="38"/>
                  <a:pt x="16" y="38"/>
                </a:cubicBezTo>
                <a:cubicBezTo>
                  <a:pt x="16" y="38"/>
                  <a:pt x="15" y="38"/>
                  <a:pt x="15" y="37"/>
                </a:cubicBezTo>
                <a:cubicBezTo>
                  <a:pt x="15" y="30"/>
                  <a:pt x="15" y="30"/>
                  <a:pt x="15" y="30"/>
                </a:cubicBezTo>
                <a:cubicBezTo>
                  <a:pt x="15" y="29"/>
                  <a:pt x="16" y="29"/>
                  <a:pt x="16" y="29"/>
                </a:cubicBezTo>
                <a:cubicBezTo>
                  <a:pt x="67" y="29"/>
                  <a:pt x="67" y="29"/>
                  <a:pt x="67" y="29"/>
                </a:cubicBezTo>
                <a:cubicBezTo>
                  <a:pt x="68" y="29"/>
                  <a:pt x="68" y="29"/>
                  <a:pt x="68" y="30"/>
                </a:cubicBezTo>
                <a:lnTo>
                  <a:pt x="68" y="37"/>
                </a:lnTo>
                <a:close/>
                <a:moveTo>
                  <a:pt x="68" y="52"/>
                </a:moveTo>
                <a:cubicBezTo>
                  <a:pt x="68" y="52"/>
                  <a:pt x="68" y="53"/>
                  <a:pt x="67" y="53"/>
                </a:cubicBezTo>
                <a:cubicBezTo>
                  <a:pt x="16" y="53"/>
                  <a:pt x="16" y="53"/>
                  <a:pt x="16" y="53"/>
                </a:cubicBezTo>
                <a:cubicBezTo>
                  <a:pt x="16" y="53"/>
                  <a:pt x="15" y="52"/>
                  <a:pt x="15" y="52"/>
                </a:cubicBezTo>
                <a:cubicBezTo>
                  <a:pt x="15" y="44"/>
                  <a:pt x="15" y="44"/>
                  <a:pt x="15" y="44"/>
                </a:cubicBezTo>
                <a:cubicBezTo>
                  <a:pt x="15" y="44"/>
                  <a:pt x="16" y="43"/>
                  <a:pt x="16" y="43"/>
                </a:cubicBezTo>
                <a:cubicBezTo>
                  <a:pt x="67" y="43"/>
                  <a:pt x="67" y="43"/>
                  <a:pt x="67" y="43"/>
                </a:cubicBezTo>
                <a:cubicBezTo>
                  <a:pt x="68" y="43"/>
                  <a:pt x="68" y="44"/>
                  <a:pt x="68" y="44"/>
                </a:cubicBezTo>
                <a:lnTo>
                  <a:pt x="68" y="5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107"/>
          <p:cNvSpPr>
            <a:spLocks noEditPoints="1"/>
          </p:cNvSpPr>
          <p:nvPr/>
        </p:nvSpPr>
        <p:spPr bwMode="auto">
          <a:xfrm>
            <a:off x="3769951" y="3158094"/>
            <a:ext cx="398800" cy="404457"/>
          </a:xfrm>
          <a:custGeom>
            <a:avLst/>
            <a:gdLst/>
            <a:ahLst/>
            <a:cxnLst>
              <a:cxn ang="0">
                <a:pos x="64" y="14"/>
              </a:cxn>
              <a:cxn ang="0">
                <a:pos x="12" y="65"/>
              </a:cxn>
              <a:cxn ang="0">
                <a:pos x="10" y="66"/>
              </a:cxn>
              <a:cxn ang="0">
                <a:pos x="8" y="65"/>
              </a:cxn>
              <a:cxn ang="0">
                <a:pos x="0" y="57"/>
              </a:cxn>
              <a:cxn ang="0">
                <a:pos x="0" y="56"/>
              </a:cxn>
              <a:cxn ang="0">
                <a:pos x="0" y="54"/>
              </a:cxn>
              <a:cxn ang="0">
                <a:pos x="52" y="2"/>
              </a:cxn>
              <a:cxn ang="0">
                <a:pos x="54" y="1"/>
              </a:cxn>
              <a:cxn ang="0">
                <a:pos x="56" y="2"/>
              </a:cxn>
              <a:cxn ang="0">
                <a:pos x="64" y="10"/>
              </a:cxn>
              <a:cxn ang="0">
                <a:pos x="64" y="12"/>
              </a:cxn>
              <a:cxn ang="0">
                <a:pos x="64" y="14"/>
              </a:cxn>
              <a:cxn ang="0">
                <a:pos x="14" y="5"/>
              </a:cxn>
              <a:cxn ang="0">
                <a:pos x="10" y="7"/>
              </a:cxn>
              <a:cxn ang="0">
                <a:pos x="9" y="11"/>
              </a:cxn>
              <a:cxn ang="0">
                <a:pos x="8" y="7"/>
              </a:cxn>
              <a:cxn ang="0">
                <a:pos x="4" y="5"/>
              </a:cxn>
              <a:cxn ang="0">
                <a:pos x="8" y="4"/>
              </a:cxn>
              <a:cxn ang="0">
                <a:pos x="9" y="0"/>
              </a:cxn>
              <a:cxn ang="0">
                <a:pos x="10" y="4"/>
              </a:cxn>
              <a:cxn ang="0">
                <a:pos x="14" y="5"/>
              </a:cxn>
              <a:cxn ang="0">
                <a:pos x="32" y="13"/>
              </a:cxn>
              <a:cxn ang="0">
                <a:pos x="24" y="16"/>
              </a:cxn>
              <a:cxn ang="0">
                <a:pos x="22" y="23"/>
              </a:cxn>
              <a:cxn ang="0">
                <a:pos x="19" y="16"/>
              </a:cxn>
              <a:cxn ang="0">
                <a:pos x="11" y="13"/>
              </a:cxn>
              <a:cxn ang="0">
                <a:pos x="19" y="11"/>
              </a:cxn>
              <a:cxn ang="0">
                <a:pos x="22" y="3"/>
              </a:cxn>
              <a:cxn ang="0">
                <a:pos x="24" y="11"/>
              </a:cxn>
              <a:cxn ang="0">
                <a:pos x="32" y="13"/>
              </a:cxn>
              <a:cxn ang="0">
                <a:pos x="40" y="5"/>
              </a:cxn>
              <a:cxn ang="0">
                <a:pos x="36" y="7"/>
              </a:cxn>
              <a:cxn ang="0">
                <a:pos x="34" y="11"/>
              </a:cxn>
              <a:cxn ang="0">
                <a:pos x="33" y="7"/>
              </a:cxn>
              <a:cxn ang="0">
                <a:pos x="29" y="5"/>
              </a:cxn>
              <a:cxn ang="0">
                <a:pos x="33" y="4"/>
              </a:cxn>
              <a:cxn ang="0">
                <a:pos x="34" y="0"/>
              </a:cxn>
              <a:cxn ang="0">
                <a:pos x="36" y="4"/>
              </a:cxn>
              <a:cxn ang="0">
                <a:pos x="40" y="5"/>
              </a:cxn>
              <a:cxn ang="0">
                <a:pos x="58" y="12"/>
              </a:cxn>
              <a:cxn ang="0">
                <a:pos x="54" y="8"/>
              </a:cxn>
              <a:cxn ang="0">
                <a:pos x="42" y="19"/>
              </a:cxn>
              <a:cxn ang="0">
                <a:pos x="46" y="24"/>
              </a:cxn>
              <a:cxn ang="0">
                <a:pos x="58" y="12"/>
              </a:cxn>
              <a:cxn ang="0">
                <a:pos x="65" y="31"/>
              </a:cxn>
              <a:cxn ang="0">
                <a:pos x="61" y="32"/>
              </a:cxn>
              <a:cxn ang="0">
                <a:pos x="60" y="36"/>
              </a:cxn>
              <a:cxn ang="0">
                <a:pos x="59" y="32"/>
              </a:cxn>
              <a:cxn ang="0">
                <a:pos x="55" y="31"/>
              </a:cxn>
              <a:cxn ang="0">
                <a:pos x="59" y="30"/>
              </a:cxn>
              <a:cxn ang="0">
                <a:pos x="60" y="26"/>
              </a:cxn>
              <a:cxn ang="0">
                <a:pos x="61" y="30"/>
              </a:cxn>
              <a:cxn ang="0">
                <a:pos x="65" y="31"/>
              </a:cxn>
            </a:cxnLst>
            <a:rect l="0" t="0" r="r" b="b"/>
            <a:pathLst>
              <a:path w="65" h="66">
                <a:moveTo>
                  <a:pt x="64" y="14"/>
                </a:moveTo>
                <a:cubicBezTo>
                  <a:pt x="12" y="65"/>
                  <a:pt x="12" y="65"/>
                  <a:pt x="12" y="65"/>
                </a:cubicBezTo>
                <a:cubicBezTo>
                  <a:pt x="11" y="66"/>
                  <a:pt x="11" y="66"/>
                  <a:pt x="10" y="66"/>
                </a:cubicBezTo>
                <a:cubicBezTo>
                  <a:pt x="9" y="66"/>
                  <a:pt x="9" y="66"/>
                  <a:pt x="8" y="65"/>
                </a:cubicBezTo>
                <a:cubicBezTo>
                  <a:pt x="0" y="57"/>
                  <a:pt x="0" y="57"/>
                  <a:pt x="0" y="57"/>
                </a:cubicBezTo>
                <a:cubicBezTo>
                  <a:pt x="0" y="57"/>
                  <a:pt x="0" y="56"/>
                  <a:pt x="0" y="56"/>
                </a:cubicBezTo>
                <a:cubicBezTo>
                  <a:pt x="0" y="55"/>
                  <a:pt x="0" y="54"/>
                  <a:pt x="0" y="54"/>
                </a:cubicBezTo>
                <a:cubicBezTo>
                  <a:pt x="52" y="2"/>
                  <a:pt x="52" y="2"/>
                  <a:pt x="52" y="2"/>
                </a:cubicBezTo>
                <a:cubicBezTo>
                  <a:pt x="52" y="2"/>
                  <a:pt x="53" y="1"/>
                  <a:pt x="54" y="1"/>
                </a:cubicBezTo>
                <a:cubicBezTo>
                  <a:pt x="54" y="1"/>
                  <a:pt x="55" y="2"/>
                  <a:pt x="56" y="2"/>
                </a:cubicBezTo>
                <a:cubicBezTo>
                  <a:pt x="64" y="10"/>
                  <a:pt x="64" y="10"/>
                  <a:pt x="64" y="10"/>
                </a:cubicBezTo>
                <a:cubicBezTo>
                  <a:pt x="64" y="11"/>
                  <a:pt x="64" y="11"/>
                  <a:pt x="64" y="12"/>
                </a:cubicBezTo>
                <a:cubicBezTo>
                  <a:pt x="64" y="13"/>
                  <a:pt x="64" y="13"/>
                  <a:pt x="64" y="14"/>
                </a:cubicBezTo>
                <a:close/>
                <a:moveTo>
                  <a:pt x="14" y="5"/>
                </a:moveTo>
                <a:cubicBezTo>
                  <a:pt x="10" y="7"/>
                  <a:pt x="10" y="7"/>
                  <a:pt x="10" y="7"/>
                </a:cubicBezTo>
                <a:cubicBezTo>
                  <a:pt x="9" y="11"/>
                  <a:pt x="9" y="11"/>
                  <a:pt x="9" y="11"/>
                </a:cubicBezTo>
                <a:cubicBezTo>
                  <a:pt x="8" y="7"/>
                  <a:pt x="8" y="7"/>
                  <a:pt x="8" y="7"/>
                </a:cubicBezTo>
                <a:cubicBezTo>
                  <a:pt x="4" y="5"/>
                  <a:pt x="4" y="5"/>
                  <a:pt x="4" y="5"/>
                </a:cubicBezTo>
                <a:cubicBezTo>
                  <a:pt x="8" y="4"/>
                  <a:pt x="8" y="4"/>
                  <a:pt x="8" y="4"/>
                </a:cubicBezTo>
                <a:cubicBezTo>
                  <a:pt x="9" y="0"/>
                  <a:pt x="9" y="0"/>
                  <a:pt x="9" y="0"/>
                </a:cubicBezTo>
                <a:cubicBezTo>
                  <a:pt x="10" y="4"/>
                  <a:pt x="10" y="4"/>
                  <a:pt x="10" y="4"/>
                </a:cubicBezTo>
                <a:lnTo>
                  <a:pt x="14" y="5"/>
                </a:lnTo>
                <a:close/>
                <a:moveTo>
                  <a:pt x="32" y="13"/>
                </a:moveTo>
                <a:cubicBezTo>
                  <a:pt x="24" y="16"/>
                  <a:pt x="24" y="16"/>
                  <a:pt x="24" y="16"/>
                </a:cubicBezTo>
                <a:cubicBezTo>
                  <a:pt x="22" y="23"/>
                  <a:pt x="22" y="23"/>
                  <a:pt x="22" y="23"/>
                </a:cubicBezTo>
                <a:cubicBezTo>
                  <a:pt x="19" y="16"/>
                  <a:pt x="19" y="16"/>
                  <a:pt x="19" y="16"/>
                </a:cubicBezTo>
                <a:cubicBezTo>
                  <a:pt x="11" y="13"/>
                  <a:pt x="11" y="13"/>
                  <a:pt x="11" y="13"/>
                </a:cubicBezTo>
                <a:cubicBezTo>
                  <a:pt x="19" y="11"/>
                  <a:pt x="19" y="11"/>
                  <a:pt x="19" y="11"/>
                </a:cubicBezTo>
                <a:cubicBezTo>
                  <a:pt x="22" y="3"/>
                  <a:pt x="22" y="3"/>
                  <a:pt x="22" y="3"/>
                </a:cubicBezTo>
                <a:cubicBezTo>
                  <a:pt x="24" y="11"/>
                  <a:pt x="24" y="11"/>
                  <a:pt x="24" y="11"/>
                </a:cubicBezTo>
                <a:lnTo>
                  <a:pt x="32" y="13"/>
                </a:lnTo>
                <a:close/>
                <a:moveTo>
                  <a:pt x="40" y="5"/>
                </a:moveTo>
                <a:cubicBezTo>
                  <a:pt x="36" y="7"/>
                  <a:pt x="36" y="7"/>
                  <a:pt x="36" y="7"/>
                </a:cubicBezTo>
                <a:cubicBezTo>
                  <a:pt x="34" y="11"/>
                  <a:pt x="34" y="11"/>
                  <a:pt x="34" y="11"/>
                </a:cubicBezTo>
                <a:cubicBezTo>
                  <a:pt x="33" y="7"/>
                  <a:pt x="33" y="7"/>
                  <a:pt x="33" y="7"/>
                </a:cubicBezTo>
                <a:cubicBezTo>
                  <a:pt x="29" y="5"/>
                  <a:pt x="29" y="5"/>
                  <a:pt x="29" y="5"/>
                </a:cubicBezTo>
                <a:cubicBezTo>
                  <a:pt x="33" y="4"/>
                  <a:pt x="33" y="4"/>
                  <a:pt x="33" y="4"/>
                </a:cubicBezTo>
                <a:cubicBezTo>
                  <a:pt x="34" y="0"/>
                  <a:pt x="34" y="0"/>
                  <a:pt x="34" y="0"/>
                </a:cubicBezTo>
                <a:cubicBezTo>
                  <a:pt x="36" y="4"/>
                  <a:pt x="36" y="4"/>
                  <a:pt x="36" y="4"/>
                </a:cubicBezTo>
                <a:lnTo>
                  <a:pt x="40" y="5"/>
                </a:lnTo>
                <a:close/>
                <a:moveTo>
                  <a:pt x="58" y="12"/>
                </a:moveTo>
                <a:cubicBezTo>
                  <a:pt x="54" y="8"/>
                  <a:pt x="54" y="8"/>
                  <a:pt x="54" y="8"/>
                </a:cubicBezTo>
                <a:cubicBezTo>
                  <a:pt x="42" y="19"/>
                  <a:pt x="42" y="19"/>
                  <a:pt x="42" y="19"/>
                </a:cubicBezTo>
                <a:cubicBezTo>
                  <a:pt x="46" y="24"/>
                  <a:pt x="46" y="24"/>
                  <a:pt x="46" y="24"/>
                </a:cubicBezTo>
                <a:lnTo>
                  <a:pt x="58" y="12"/>
                </a:lnTo>
                <a:close/>
                <a:moveTo>
                  <a:pt x="65" y="31"/>
                </a:moveTo>
                <a:cubicBezTo>
                  <a:pt x="61" y="32"/>
                  <a:pt x="61" y="32"/>
                  <a:pt x="61" y="32"/>
                </a:cubicBezTo>
                <a:cubicBezTo>
                  <a:pt x="60" y="36"/>
                  <a:pt x="60" y="36"/>
                  <a:pt x="60" y="36"/>
                </a:cubicBezTo>
                <a:cubicBezTo>
                  <a:pt x="59" y="32"/>
                  <a:pt x="59" y="32"/>
                  <a:pt x="59" y="32"/>
                </a:cubicBezTo>
                <a:cubicBezTo>
                  <a:pt x="55" y="31"/>
                  <a:pt x="55" y="31"/>
                  <a:pt x="55" y="31"/>
                </a:cubicBezTo>
                <a:cubicBezTo>
                  <a:pt x="59" y="30"/>
                  <a:pt x="59" y="30"/>
                  <a:pt x="59" y="30"/>
                </a:cubicBezTo>
                <a:cubicBezTo>
                  <a:pt x="60" y="26"/>
                  <a:pt x="60" y="26"/>
                  <a:pt x="60" y="26"/>
                </a:cubicBezTo>
                <a:cubicBezTo>
                  <a:pt x="61" y="30"/>
                  <a:pt x="61" y="30"/>
                  <a:pt x="61" y="30"/>
                </a:cubicBezTo>
                <a:lnTo>
                  <a:pt x="65" y="3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43" name="Group 59"/>
          <p:cNvGrpSpPr/>
          <p:nvPr/>
        </p:nvGrpSpPr>
        <p:grpSpPr>
          <a:xfrm>
            <a:off x="6223096" y="3324297"/>
            <a:ext cx="2276195" cy="1017244"/>
            <a:chOff x="7154104" y="3206176"/>
            <a:chExt cx="2276195" cy="1017244"/>
          </a:xfrm>
        </p:grpSpPr>
        <p:sp>
          <p:nvSpPr>
            <p:cNvPr id="44" name="TextBox 43"/>
            <p:cNvSpPr txBox="1"/>
            <p:nvPr/>
          </p:nvSpPr>
          <p:spPr>
            <a:xfrm>
              <a:off x="7154105" y="3453979"/>
              <a:ext cx="2276194" cy="769441"/>
            </a:xfrm>
            <a:prstGeom prst="rect">
              <a:avLst/>
            </a:prstGeom>
            <a:noFill/>
          </p:spPr>
          <p:txBody>
            <a:bodyPr wrap="square" lIns="0" tIns="0" rIns="0" bIns="0" rtlCol="0">
              <a:spAutoFit/>
            </a:bodyPr>
            <a:lstStyle/>
            <a:p>
              <a:r>
                <a:rPr lang="en-US" sz="1000" dirty="0" smtClean="0">
                  <a:solidFill>
                    <a:schemeClr val="tx1">
                      <a:lumMod val="65000"/>
                      <a:lumOff val="35000"/>
                    </a:schemeClr>
                  </a:solidFill>
                </a:rPr>
                <a:t>There are many variations of passages </a:t>
              </a:r>
            </a:p>
            <a:p>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45" name="Rectangle 44"/>
            <p:cNvSpPr/>
            <p:nvPr/>
          </p:nvSpPr>
          <p:spPr>
            <a:xfrm>
              <a:off x="7154104" y="3206176"/>
              <a:ext cx="1231106" cy="184666"/>
            </a:xfrm>
            <a:prstGeom prst="rect">
              <a:avLst/>
            </a:prstGeom>
          </p:spPr>
          <p:txBody>
            <a:bodyPr wrap="none" lIns="0" tIns="0" rIns="0" bIns="0">
              <a:spAutoFit/>
            </a:bodyPr>
            <a:lstStyle/>
            <a:p>
              <a:r>
                <a:rPr lang="zh-CN" altLang="en-US" sz="1200" b="1" dirty="0">
                  <a:solidFill>
                    <a:schemeClr val="accent6"/>
                  </a:solidFill>
                </a:rPr>
                <a:t>点击添加主题文字</a:t>
              </a:r>
              <a:endParaRPr lang="en-US" sz="1200" b="1" dirty="0" smtClean="0">
                <a:solidFill>
                  <a:schemeClr val="accent6"/>
                </a:solidFill>
              </a:endParaRPr>
            </a:p>
          </p:txBody>
        </p:sp>
      </p:grpSp>
      <p:grpSp>
        <p:nvGrpSpPr>
          <p:cNvPr id="46" name="Group 58"/>
          <p:cNvGrpSpPr/>
          <p:nvPr/>
        </p:nvGrpSpPr>
        <p:grpSpPr>
          <a:xfrm>
            <a:off x="6223096" y="1269649"/>
            <a:ext cx="2276195" cy="1017244"/>
            <a:chOff x="7174424" y="1352592"/>
            <a:chExt cx="2276195" cy="1017244"/>
          </a:xfrm>
        </p:grpSpPr>
        <p:sp>
          <p:nvSpPr>
            <p:cNvPr id="47" name="TextBox 46"/>
            <p:cNvSpPr txBox="1"/>
            <p:nvPr/>
          </p:nvSpPr>
          <p:spPr>
            <a:xfrm>
              <a:off x="7174424" y="1600395"/>
              <a:ext cx="2276195" cy="769441"/>
            </a:xfrm>
            <a:prstGeom prst="rect">
              <a:avLst/>
            </a:prstGeom>
            <a:noFill/>
          </p:spPr>
          <p:txBody>
            <a:bodyPr wrap="square" lIns="0" tIns="0" rIns="0" bIns="0" rtlCol="0">
              <a:spAutoFit/>
            </a:bodyPr>
            <a:lstStyle/>
            <a:p>
              <a:r>
                <a:rPr lang="en-US" sz="1000" dirty="0" smtClean="0">
                  <a:solidFill>
                    <a:schemeClr val="tx1">
                      <a:lumMod val="65000"/>
                      <a:lumOff val="35000"/>
                    </a:schemeClr>
                  </a:solidFill>
                </a:rPr>
                <a:t>There are many variations of passages </a:t>
              </a:r>
            </a:p>
            <a:p>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48" name="Rectangle 47"/>
            <p:cNvSpPr/>
            <p:nvPr/>
          </p:nvSpPr>
          <p:spPr>
            <a:xfrm>
              <a:off x="7174424" y="1352592"/>
              <a:ext cx="1231106" cy="184666"/>
            </a:xfrm>
            <a:prstGeom prst="rect">
              <a:avLst/>
            </a:prstGeom>
          </p:spPr>
          <p:txBody>
            <a:bodyPr wrap="none" lIns="0" tIns="0" rIns="0" bIns="0">
              <a:spAutoFit/>
            </a:bodyPr>
            <a:lstStyle/>
            <a:p>
              <a:r>
                <a:rPr lang="zh-CN" altLang="en-US" sz="1200" b="1" dirty="0">
                  <a:solidFill>
                    <a:schemeClr val="accent3"/>
                  </a:solidFill>
                </a:rPr>
                <a:t>点击添加主题文字</a:t>
              </a:r>
              <a:endParaRPr lang="en-US" sz="1200" b="1" dirty="0" smtClean="0">
                <a:solidFill>
                  <a:schemeClr val="accent3"/>
                </a:solidFill>
              </a:endParaRPr>
            </a:p>
          </p:txBody>
        </p:sp>
      </p:grpSp>
      <p:grpSp>
        <p:nvGrpSpPr>
          <p:cNvPr id="49" name="Group 56"/>
          <p:cNvGrpSpPr/>
          <p:nvPr/>
        </p:nvGrpSpPr>
        <p:grpSpPr>
          <a:xfrm>
            <a:off x="682808" y="1246789"/>
            <a:ext cx="2276196" cy="1017244"/>
            <a:chOff x="-296510" y="1363501"/>
            <a:chExt cx="2276196" cy="1017244"/>
          </a:xfrm>
        </p:grpSpPr>
        <p:sp>
          <p:nvSpPr>
            <p:cNvPr id="50" name="TextBox 49"/>
            <p:cNvSpPr txBox="1"/>
            <p:nvPr/>
          </p:nvSpPr>
          <p:spPr>
            <a:xfrm>
              <a:off x="-296510" y="1611304"/>
              <a:ext cx="2276196" cy="769441"/>
            </a:xfrm>
            <a:prstGeom prst="rect">
              <a:avLst/>
            </a:prstGeom>
            <a:noFill/>
          </p:spPr>
          <p:txBody>
            <a:bodyPr wrap="square" lIns="0" tIns="0" rIns="0" bIns="0" rtlCol="0">
              <a:spAutoFit/>
            </a:bodyPr>
            <a:lstStyle/>
            <a:p>
              <a:pPr algn="r"/>
              <a:r>
                <a:rPr lang="en-US" sz="1000" dirty="0" smtClean="0">
                  <a:solidFill>
                    <a:schemeClr val="tx1">
                      <a:lumMod val="65000"/>
                      <a:lumOff val="35000"/>
                    </a:schemeClr>
                  </a:solidFill>
                </a:rPr>
                <a:t>There are many variations of passages </a:t>
              </a:r>
            </a:p>
            <a:p>
              <a:pPr algn="r"/>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51" name="Rectangle 50"/>
            <p:cNvSpPr/>
            <p:nvPr/>
          </p:nvSpPr>
          <p:spPr>
            <a:xfrm>
              <a:off x="748579" y="1363501"/>
              <a:ext cx="1231106" cy="184666"/>
            </a:xfrm>
            <a:prstGeom prst="rect">
              <a:avLst/>
            </a:prstGeom>
          </p:spPr>
          <p:txBody>
            <a:bodyPr wrap="none" lIns="0" tIns="0" rIns="0" bIns="0">
              <a:spAutoFit/>
            </a:bodyPr>
            <a:lstStyle/>
            <a:p>
              <a:pPr algn="r"/>
              <a:r>
                <a:rPr lang="zh-CN" altLang="en-US" sz="1200" b="1" dirty="0">
                  <a:solidFill>
                    <a:schemeClr val="accent2"/>
                  </a:solidFill>
                </a:rPr>
                <a:t>点击添加主题文字</a:t>
              </a:r>
              <a:endParaRPr lang="en-US" sz="1200" b="1" dirty="0" smtClean="0">
                <a:solidFill>
                  <a:schemeClr val="accent2"/>
                </a:solidFill>
              </a:endParaRPr>
            </a:p>
          </p:txBody>
        </p:sp>
      </p:grpSp>
      <p:grpSp>
        <p:nvGrpSpPr>
          <p:cNvPr id="52" name="Group 56"/>
          <p:cNvGrpSpPr/>
          <p:nvPr/>
        </p:nvGrpSpPr>
        <p:grpSpPr>
          <a:xfrm>
            <a:off x="682808" y="3303674"/>
            <a:ext cx="2276196" cy="1017244"/>
            <a:chOff x="-296510" y="1363501"/>
            <a:chExt cx="2276196" cy="1017244"/>
          </a:xfrm>
        </p:grpSpPr>
        <p:sp>
          <p:nvSpPr>
            <p:cNvPr id="53" name="TextBox 52"/>
            <p:cNvSpPr txBox="1"/>
            <p:nvPr/>
          </p:nvSpPr>
          <p:spPr>
            <a:xfrm>
              <a:off x="-296510" y="1611304"/>
              <a:ext cx="2276196" cy="769441"/>
            </a:xfrm>
            <a:prstGeom prst="rect">
              <a:avLst/>
            </a:prstGeom>
            <a:noFill/>
          </p:spPr>
          <p:txBody>
            <a:bodyPr wrap="square" lIns="0" tIns="0" rIns="0" bIns="0" rtlCol="0">
              <a:spAutoFit/>
            </a:bodyPr>
            <a:lstStyle/>
            <a:p>
              <a:pPr algn="r"/>
              <a:r>
                <a:rPr lang="en-US" sz="1000" dirty="0" smtClean="0">
                  <a:solidFill>
                    <a:schemeClr val="tx1">
                      <a:lumMod val="65000"/>
                      <a:lumOff val="35000"/>
                    </a:schemeClr>
                  </a:solidFill>
                </a:rPr>
                <a:t>There are many variations of passages </a:t>
              </a:r>
            </a:p>
            <a:p>
              <a:pPr algn="r"/>
              <a:r>
                <a:rPr lang="en-US" sz="1000" dirty="0" smtClean="0">
                  <a:solidFill>
                    <a:schemeClr val="tx1">
                      <a:lumMod val="65000"/>
                      <a:lumOff val="35000"/>
                    </a:schemeClr>
                  </a:solidFill>
                </a:rPr>
                <a:t>of Lorem Ipsum available, but the have suffered alteration in some  form, by </a:t>
              </a:r>
              <a:br>
                <a:rPr lang="en-US" sz="1000" dirty="0" smtClean="0">
                  <a:solidFill>
                    <a:schemeClr val="tx1">
                      <a:lumMod val="65000"/>
                      <a:lumOff val="35000"/>
                    </a:schemeClr>
                  </a:solidFill>
                </a:rPr>
              </a:br>
              <a:r>
                <a:rPr lang="en-US" sz="1000" dirty="0" smtClean="0">
                  <a:solidFill>
                    <a:schemeClr val="tx1">
                      <a:lumMod val="65000"/>
                      <a:lumOff val="35000"/>
                    </a:schemeClr>
                  </a:solidFill>
                </a:rPr>
                <a:t>humour, or randomized words</a:t>
              </a:r>
              <a:br>
                <a:rPr lang="en-US" sz="1000" dirty="0" smtClean="0">
                  <a:solidFill>
                    <a:schemeClr val="tx1">
                      <a:lumMod val="65000"/>
                      <a:lumOff val="35000"/>
                    </a:schemeClr>
                  </a:solidFill>
                </a:rPr>
              </a:br>
              <a:r>
                <a:rPr lang="en-US" sz="1000" dirty="0" smtClean="0">
                  <a:solidFill>
                    <a:schemeClr val="tx1">
                      <a:lumMod val="65000"/>
                      <a:lumOff val="35000"/>
                    </a:schemeClr>
                  </a:solidFill>
                </a:rPr>
                <a:t> which  don't believable</a:t>
              </a:r>
            </a:p>
          </p:txBody>
        </p:sp>
        <p:sp>
          <p:nvSpPr>
            <p:cNvPr id="54" name="Rectangle 53"/>
            <p:cNvSpPr/>
            <p:nvPr/>
          </p:nvSpPr>
          <p:spPr>
            <a:xfrm>
              <a:off x="748579" y="1363501"/>
              <a:ext cx="1231106" cy="184666"/>
            </a:xfrm>
            <a:prstGeom prst="rect">
              <a:avLst/>
            </a:prstGeom>
          </p:spPr>
          <p:txBody>
            <a:bodyPr wrap="none" lIns="0" tIns="0" rIns="0" bIns="0">
              <a:spAutoFit/>
            </a:bodyPr>
            <a:lstStyle/>
            <a:p>
              <a:pPr algn="r"/>
              <a:r>
                <a:rPr lang="zh-CN" altLang="en-US" sz="1200" b="1" dirty="0">
                  <a:solidFill>
                    <a:schemeClr val="accent1"/>
                  </a:solidFill>
                </a:rPr>
                <a:t>点击添加主题文字</a:t>
              </a:r>
              <a:endParaRPr lang="en-US" sz="1200" b="1" dirty="0" smtClean="0">
                <a:solidFill>
                  <a:schemeClr val="accent1"/>
                </a:solidFill>
              </a:endParaRPr>
            </a:p>
          </p:txBody>
        </p:sp>
      </p:grpSp>
      <p:sp>
        <p:nvSpPr>
          <p:cNvPr id="28" name="Slide Number Placeholder 27"/>
          <p:cNvSpPr>
            <a:spLocks noGrp="1"/>
          </p:cNvSpPr>
          <p:nvPr>
            <p:ph type="sldNum" sz="quarter" idx="12"/>
          </p:nvPr>
        </p:nvSpPr>
        <p:spPr/>
        <p:txBody>
          <a:bodyPr/>
          <a:lstStyle/>
          <a:p>
            <a:fld id="{C136B7D2-B98C-44FD-8D04-7EC62A564975}" type="slidenum">
              <a:rPr lang="en-US" smtClean="0"/>
              <a:pPr/>
              <a:t>20</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4104"/>
                                        </p:tgtEl>
                                        <p:attrNameLst>
                                          <p:attrName>style.visibility</p:attrName>
                                        </p:attrNameLst>
                                      </p:cBhvr>
                                      <p:to>
                                        <p:strVal val="visible"/>
                                      </p:to>
                                    </p:set>
                                    <p:anim calcmode="lin" valueType="num">
                                      <p:cBhvr>
                                        <p:cTn id="7" dur="500" fill="hold"/>
                                        <p:tgtEl>
                                          <p:spTgt spid="4104"/>
                                        </p:tgtEl>
                                        <p:attrNameLst>
                                          <p:attrName>ppt_w</p:attrName>
                                        </p:attrNameLst>
                                      </p:cBhvr>
                                      <p:tavLst>
                                        <p:tav tm="0">
                                          <p:val>
                                            <p:fltVal val="0"/>
                                          </p:val>
                                        </p:tav>
                                        <p:tav tm="100000">
                                          <p:val>
                                            <p:strVal val="#ppt_w"/>
                                          </p:val>
                                        </p:tav>
                                      </p:tavLst>
                                    </p:anim>
                                    <p:anim calcmode="lin" valueType="num">
                                      <p:cBhvr>
                                        <p:cTn id="8" dur="500" fill="hold"/>
                                        <p:tgtEl>
                                          <p:spTgt spid="4104"/>
                                        </p:tgtEl>
                                        <p:attrNameLst>
                                          <p:attrName>ppt_h</p:attrName>
                                        </p:attrNameLst>
                                      </p:cBhvr>
                                      <p:tavLst>
                                        <p:tav tm="0">
                                          <p:val>
                                            <p:fltVal val="0"/>
                                          </p:val>
                                        </p:tav>
                                        <p:tav tm="100000">
                                          <p:val>
                                            <p:strVal val="#ppt_h"/>
                                          </p:val>
                                        </p:tav>
                                      </p:tavLst>
                                    </p:anim>
                                    <p:animEffect transition="in" filter="fade">
                                      <p:cBhvr>
                                        <p:cTn id="9" dur="500"/>
                                        <p:tgtEl>
                                          <p:spTgt spid="4104"/>
                                        </p:tgtEl>
                                      </p:cBhvr>
                                    </p:animEffect>
                                  </p:childTnLst>
                                </p:cTn>
                              </p:par>
                            </p:childTnLst>
                          </p:cTn>
                        </p:par>
                        <p:par>
                          <p:cTn id="10" fill="hold">
                            <p:stCondLst>
                              <p:cond delay="500"/>
                            </p:stCondLst>
                            <p:childTnLst>
                              <p:par>
                                <p:cTn id="11" presetID="53" presetClass="entr" presetSubtype="0" fill="hold" grpId="0" nodeType="afterEffect">
                                  <p:stCondLst>
                                    <p:cond delay="0"/>
                                  </p:stCondLst>
                                  <p:childTnLst>
                                    <p:set>
                                      <p:cBhvr>
                                        <p:cTn id="12" dur="1" fill="hold">
                                          <p:stCondLst>
                                            <p:cond delay="0"/>
                                          </p:stCondLst>
                                        </p:cTn>
                                        <p:tgtEl>
                                          <p:spTgt spid="42"/>
                                        </p:tgtEl>
                                        <p:attrNameLst>
                                          <p:attrName>style.visibility</p:attrName>
                                        </p:attrNameLst>
                                      </p:cBhvr>
                                      <p:to>
                                        <p:strVal val="visible"/>
                                      </p:to>
                                    </p:set>
                                    <p:anim calcmode="lin" valueType="num">
                                      <p:cBhvr>
                                        <p:cTn id="13" dur="500" fill="hold"/>
                                        <p:tgtEl>
                                          <p:spTgt spid="42"/>
                                        </p:tgtEl>
                                        <p:attrNameLst>
                                          <p:attrName>ppt_w</p:attrName>
                                        </p:attrNameLst>
                                      </p:cBhvr>
                                      <p:tavLst>
                                        <p:tav tm="0">
                                          <p:val>
                                            <p:fltVal val="0"/>
                                          </p:val>
                                        </p:tav>
                                        <p:tav tm="100000">
                                          <p:val>
                                            <p:strVal val="#ppt_w"/>
                                          </p:val>
                                        </p:tav>
                                      </p:tavLst>
                                    </p:anim>
                                    <p:anim calcmode="lin" valueType="num">
                                      <p:cBhvr>
                                        <p:cTn id="14" dur="500" fill="hold"/>
                                        <p:tgtEl>
                                          <p:spTgt spid="42"/>
                                        </p:tgtEl>
                                        <p:attrNameLst>
                                          <p:attrName>ppt_h</p:attrName>
                                        </p:attrNameLst>
                                      </p:cBhvr>
                                      <p:tavLst>
                                        <p:tav tm="0">
                                          <p:val>
                                            <p:fltVal val="0"/>
                                          </p:val>
                                        </p:tav>
                                        <p:tav tm="100000">
                                          <p:val>
                                            <p:strVal val="#ppt_h"/>
                                          </p:val>
                                        </p:tav>
                                      </p:tavLst>
                                    </p:anim>
                                    <p:animEffect transition="in" filter="fade">
                                      <p:cBhvr>
                                        <p:cTn id="15" dur="500"/>
                                        <p:tgtEl>
                                          <p:spTgt spid="42"/>
                                        </p:tgtEl>
                                      </p:cBhvr>
                                    </p:animEffect>
                                  </p:childTnLst>
                                </p:cTn>
                              </p:par>
                            </p:childTnLst>
                          </p:cTn>
                        </p:par>
                        <p:par>
                          <p:cTn id="16" fill="hold">
                            <p:stCondLst>
                              <p:cond delay="1000"/>
                            </p:stCondLst>
                            <p:childTnLst>
                              <p:par>
                                <p:cTn id="17" presetID="53" presetClass="entr" presetSubtype="0" fill="hold" grpId="0" nodeType="after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p:cTn id="19" dur="500" fill="hold"/>
                                        <p:tgtEl>
                                          <p:spTgt spid="36"/>
                                        </p:tgtEl>
                                        <p:attrNameLst>
                                          <p:attrName>ppt_w</p:attrName>
                                        </p:attrNameLst>
                                      </p:cBhvr>
                                      <p:tavLst>
                                        <p:tav tm="0">
                                          <p:val>
                                            <p:fltVal val="0"/>
                                          </p:val>
                                        </p:tav>
                                        <p:tav tm="100000">
                                          <p:val>
                                            <p:strVal val="#ppt_w"/>
                                          </p:val>
                                        </p:tav>
                                      </p:tavLst>
                                    </p:anim>
                                    <p:anim calcmode="lin" valueType="num">
                                      <p:cBhvr>
                                        <p:cTn id="20" dur="500" fill="hold"/>
                                        <p:tgtEl>
                                          <p:spTgt spid="36"/>
                                        </p:tgtEl>
                                        <p:attrNameLst>
                                          <p:attrName>ppt_h</p:attrName>
                                        </p:attrNameLst>
                                      </p:cBhvr>
                                      <p:tavLst>
                                        <p:tav tm="0">
                                          <p:val>
                                            <p:fltVal val="0"/>
                                          </p:val>
                                        </p:tav>
                                        <p:tav tm="100000">
                                          <p:val>
                                            <p:strVal val="#ppt_h"/>
                                          </p:val>
                                        </p:tav>
                                      </p:tavLst>
                                    </p:anim>
                                    <p:animEffect transition="in" filter="fade">
                                      <p:cBhvr>
                                        <p:cTn id="21" dur="500"/>
                                        <p:tgtEl>
                                          <p:spTgt spid="36"/>
                                        </p:tgtEl>
                                      </p:cBhvr>
                                    </p:animEffect>
                                  </p:childTnLst>
                                </p:cTn>
                              </p:par>
                              <p:par>
                                <p:cTn id="22" presetID="2" presetClass="entr" presetSubtype="8" accel="50000" decel="50000" fill="hold" nodeType="with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500" fill="hold"/>
                                        <p:tgtEl>
                                          <p:spTgt spid="52"/>
                                        </p:tgtEl>
                                        <p:attrNameLst>
                                          <p:attrName>ppt_x</p:attrName>
                                        </p:attrNameLst>
                                      </p:cBhvr>
                                      <p:tavLst>
                                        <p:tav tm="0">
                                          <p:val>
                                            <p:strVal val="0-#ppt_w/2"/>
                                          </p:val>
                                        </p:tav>
                                        <p:tav tm="100000">
                                          <p:val>
                                            <p:strVal val="#ppt_x"/>
                                          </p:val>
                                        </p:tav>
                                      </p:tavLst>
                                    </p:anim>
                                    <p:anim calcmode="lin" valueType="num">
                                      <p:cBhvr additive="base">
                                        <p:cTn id="25" dur="500" fill="hold"/>
                                        <p:tgtEl>
                                          <p:spTgt spid="52"/>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53" presetClass="entr" presetSubtype="0" fill="hold" grpId="0" nodeType="afterEffect">
                                  <p:stCondLst>
                                    <p:cond delay="0"/>
                                  </p:stCondLst>
                                  <p:childTnLst>
                                    <p:set>
                                      <p:cBhvr>
                                        <p:cTn id="28" dur="1" fill="hold">
                                          <p:stCondLst>
                                            <p:cond delay="0"/>
                                          </p:stCondLst>
                                        </p:cTn>
                                        <p:tgtEl>
                                          <p:spTgt spid="4101"/>
                                        </p:tgtEl>
                                        <p:attrNameLst>
                                          <p:attrName>style.visibility</p:attrName>
                                        </p:attrNameLst>
                                      </p:cBhvr>
                                      <p:to>
                                        <p:strVal val="visible"/>
                                      </p:to>
                                    </p:set>
                                    <p:anim calcmode="lin" valueType="num">
                                      <p:cBhvr>
                                        <p:cTn id="29" dur="500" fill="hold"/>
                                        <p:tgtEl>
                                          <p:spTgt spid="4101"/>
                                        </p:tgtEl>
                                        <p:attrNameLst>
                                          <p:attrName>ppt_w</p:attrName>
                                        </p:attrNameLst>
                                      </p:cBhvr>
                                      <p:tavLst>
                                        <p:tav tm="0">
                                          <p:val>
                                            <p:fltVal val="0"/>
                                          </p:val>
                                        </p:tav>
                                        <p:tav tm="100000">
                                          <p:val>
                                            <p:strVal val="#ppt_w"/>
                                          </p:val>
                                        </p:tav>
                                      </p:tavLst>
                                    </p:anim>
                                    <p:anim calcmode="lin" valueType="num">
                                      <p:cBhvr>
                                        <p:cTn id="30" dur="500" fill="hold"/>
                                        <p:tgtEl>
                                          <p:spTgt spid="4101"/>
                                        </p:tgtEl>
                                        <p:attrNameLst>
                                          <p:attrName>ppt_h</p:attrName>
                                        </p:attrNameLst>
                                      </p:cBhvr>
                                      <p:tavLst>
                                        <p:tav tm="0">
                                          <p:val>
                                            <p:fltVal val="0"/>
                                          </p:val>
                                        </p:tav>
                                        <p:tav tm="100000">
                                          <p:val>
                                            <p:strVal val="#ppt_h"/>
                                          </p:val>
                                        </p:tav>
                                      </p:tavLst>
                                    </p:anim>
                                    <p:animEffect transition="in" filter="fade">
                                      <p:cBhvr>
                                        <p:cTn id="31" dur="500"/>
                                        <p:tgtEl>
                                          <p:spTgt spid="4101"/>
                                        </p:tgtEl>
                                      </p:cBhvr>
                                    </p:animEffect>
                                  </p:childTnLst>
                                </p:cTn>
                              </p:par>
                            </p:childTnLst>
                          </p:cTn>
                        </p:par>
                        <p:par>
                          <p:cTn id="32" fill="hold">
                            <p:stCondLst>
                              <p:cond delay="2000"/>
                            </p:stCondLst>
                            <p:childTnLst>
                              <p:par>
                                <p:cTn id="33" presetID="53" presetClass="entr" presetSubtype="0"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 calcmode="lin" valueType="num">
                                      <p:cBhvr>
                                        <p:cTn id="35" dur="500" fill="hold"/>
                                        <p:tgtEl>
                                          <p:spTgt spid="39"/>
                                        </p:tgtEl>
                                        <p:attrNameLst>
                                          <p:attrName>ppt_w</p:attrName>
                                        </p:attrNameLst>
                                      </p:cBhvr>
                                      <p:tavLst>
                                        <p:tav tm="0">
                                          <p:val>
                                            <p:fltVal val="0"/>
                                          </p:val>
                                        </p:tav>
                                        <p:tav tm="100000">
                                          <p:val>
                                            <p:strVal val="#ppt_w"/>
                                          </p:val>
                                        </p:tav>
                                      </p:tavLst>
                                    </p:anim>
                                    <p:anim calcmode="lin" valueType="num">
                                      <p:cBhvr>
                                        <p:cTn id="36" dur="500" fill="hold"/>
                                        <p:tgtEl>
                                          <p:spTgt spid="39"/>
                                        </p:tgtEl>
                                        <p:attrNameLst>
                                          <p:attrName>ppt_h</p:attrName>
                                        </p:attrNameLst>
                                      </p:cBhvr>
                                      <p:tavLst>
                                        <p:tav tm="0">
                                          <p:val>
                                            <p:fltVal val="0"/>
                                          </p:val>
                                        </p:tav>
                                        <p:tav tm="100000">
                                          <p:val>
                                            <p:strVal val="#ppt_h"/>
                                          </p:val>
                                        </p:tav>
                                      </p:tavLst>
                                    </p:anim>
                                    <p:animEffect transition="in" filter="fade">
                                      <p:cBhvr>
                                        <p:cTn id="37" dur="500"/>
                                        <p:tgtEl>
                                          <p:spTgt spid="39"/>
                                        </p:tgtEl>
                                      </p:cBhvr>
                                    </p:animEffect>
                                  </p:childTnLst>
                                </p:cTn>
                              </p:par>
                            </p:childTnLst>
                          </p:cTn>
                        </p:par>
                        <p:par>
                          <p:cTn id="38" fill="hold">
                            <p:stCondLst>
                              <p:cond delay="2500"/>
                            </p:stCondLst>
                            <p:childTnLst>
                              <p:par>
                                <p:cTn id="39" presetID="53" presetClass="entr" presetSubtype="0" fill="hold" grpId="0" nodeType="afterEffect">
                                  <p:stCondLst>
                                    <p:cond delay="0"/>
                                  </p:stCondLst>
                                  <p:childTnLst>
                                    <p:set>
                                      <p:cBhvr>
                                        <p:cTn id="40" dur="1" fill="hold">
                                          <p:stCondLst>
                                            <p:cond delay="0"/>
                                          </p:stCondLst>
                                        </p:cTn>
                                        <p:tgtEl>
                                          <p:spTgt spid="38"/>
                                        </p:tgtEl>
                                        <p:attrNameLst>
                                          <p:attrName>style.visibility</p:attrName>
                                        </p:attrNameLst>
                                      </p:cBhvr>
                                      <p:to>
                                        <p:strVal val="visible"/>
                                      </p:to>
                                    </p:set>
                                    <p:anim calcmode="lin" valueType="num">
                                      <p:cBhvr>
                                        <p:cTn id="41" dur="500" fill="hold"/>
                                        <p:tgtEl>
                                          <p:spTgt spid="38"/>
                                        </p:tgtEl>
                                        <p:attrNameLst>
                                          <p:attrName>ppt_w</p:attrName>
                                        </p:attrNameLst>
                                      </p:cBhvr>
                                      <p:tavLst>
                                        <p:tav tm="0">
                                          <p:val>
                                            <p:fltVal val="0"/>
                                          </p:val>
                                        </p:tav>
                                        <p:tav tm="100000">
                                          <p:val>
                                            <p:strVal val="#ppt_w"/>
                                          </p:val>
                                        </p:tav>
                                      </p:tavLst>
                                    </p:anim>
                                    <p:anim calcmode="lin" valueType="num">
                                      <p:cBhvr>
                                        <p:cTn id="42" dur="500" fill="hold"/>
                                        <p:tgtEl>
                                          <p:spTgt spid="38"/>
                                        </p:tgtEl>
                                        <p:attrNameLst>
                                          <p:attrName>ppt_h</p:attrName>
                                        </p:attrNameLst>
                                      </p:cBhvr>
                                      <p:tavLst>
                                        <p:tav tm="0">
                                          <p:val>
                                            <p:fltVal val="0"/>
                                          </p:val>
                                        </p:tav>
                                        <p:tav tm="100000">
                                          <p:val>
                                            <p:strVal val="#ppt_h"/>
                                          </p:val>
                                        </p:tav>
                                      </p:tavLst>
                                    </p:anim>
                                    <p:animEffect transition="in" filter="fade">
                                      <p:cBhvr>
                                        <p:cTn id="43" dur="500"/>
                                        <p:tgtEl>
                                          <p:spTgt spid="38"/>
                                        </p:tgtEl>
                                      </p:cBhvr>
                                    </p:animEffect>
                                  </p:childTnLst>
                                </p:cTn>
                              </p:par>
                              <p:par>
                                <p:cTn id="44" presetID="2" presetClass="entr" presetSubtype="8" accel="50000" decel="50000" fill="hold" nodeType="withEffect">
                                  <p:stCondLst>
                                    <p:cond delay="0"/>
                                  </p:stCondLst>
                                  <p:childTnLst>
                                    <p:set>
                                      <p:cBhvr>
                                        <p:cTn id="45" dur="1" fill="hold">
                                          <p:stCondLst>
                                            <p:cond delay="0"/>
                                          </p:stCondLst>
                                        </p:cTn>
                                        <p:tgtEl>
                                          <p:spTgt spid="49"/>
                                        </p:tgtEl>
                                        <p:attrNameLst>
                                          <p:attrName>style.visibility</p:attrName>
                                        </p:attrNameLst>
                                      </p:cBhvr>
                                      <p:to>
                                        <p:strVal val="visible"/>
                                      </p:to>
                                    </p:set>
                                    <p:anim calcmode="lin" valueType="num">
                                      <p:cBhvr additive="base">
                                        <p:cTn id="46" dur="500" fill="hold"/>
                                        <p:tgtEl>
                                          <p:spTgt spid="49"/>
                                        </p:tgtEl>
                                        <p:attrNameLst>
                                          <p:attrName>ppt_x</p:attrName>
                                        </p:attrNameLst>
                                      </p:cBhvr>
                                      <p:tavLst>
                                        <p:tav tm="0">
                                          <p:val>
                                            <p:strVal val="0-#ppt_w/2"/>
                                          </p:val>
                                        </p:tav>
                                        <p:tav tm="100000">
                                          <p:val>
                                            <p:strVal val="#ppt_x"/>
                                          </p:val>
                                        </p:tav>
                                      </p:tavLst>
                                    </p:anim>
                                    <p:anim calcmode="lin" valueType="num">
                                      <p:cBhvr additive="base">
                                        <p:cTn id="47" dur="500" fill="hold"/>
                                        <p:tgtEl>
                                          <p:spTgt spid="49"/>
                                        </p:tgtEl>
                                        <p:attrNameLst>
                                          <p:attrName>ppt_y</p:attrName>
                                        </p:attrNameLst>
                                      </p:cBhvr>
                                      <p:tavLst>
                                        <p:tav tm="0">
                                          <p:val>
                                            <p:strVal val="#ppt_y"/>
                                          </p:val>
                                        </p:tav>
                                        <p:tav tm="100000">
                                          <p:val>
                                            <p:strVal val="#ppt_y"/>
                                          </p:val>
                                        </p:tav>
                                      </p:tavLst>
                                    </p:anim>
                                  </p:childTnLst>
                                </p:cTn>
                              </p:par>
                            </p:childTnLst>
                          </p:cTn>
                        </p:par>
                        <p:par>
                          <p:cTn id="48" fill="hold">
                            <p:stCondLst>
                              <p:cond delay="3000"/>
                            </p:stCondLst>
                            <p:childTnLst>
                              <p:par>
                                <p:cTn id="49" presetID="53" presetClass="entr" presetSubtype="0" fill="hold" grpId="0" nodeType="afterEffect">
                                  <p:stCondLst>
                                    <p:cond delay="0"/>
                                  </p:stCondLst>
                                  <p:childTnLst>
                                    <p:set>
                                      <p:cBhvr>
                                        <p:cTn id="50" dur="1" fill="hold">
                                          <p:stCondLst>
                                            <p:cond delay="0"/>
                                          </p:stCondLst>
                                        </p:cTn>
                                        <p:tgtEl>
                                          <p:spTgt spid="4102"/>
                                        </p:tgtEl>
                                        <p:attrNameLst>
                                          <p:attrName>style.visibility</p:attrName>
                                        </p:attrNameLst>
                                      </p:cBhvr>
                                      <p:to>
                                        <p:strVal val="visible"/>
                                      </p:to>
                                    </p:set>
                                    <p:anim calcmode="lin" valueType="num">
                                      <p:cBhvr>
                                        <p:cTn id="51" dur="500" fill="hold"/>
                                        <p:tgtEl>
                                          <p:spTgt spid="4102"/>
                                        </p:tgtEl>
                                        <p:attrNameLst>
                                          <p:attrName>ppt_w</p:attrName>
                                        </p:attrNameLst>
                                      </p:cBhvr>
                                      <p:tavLst>
                                        <p:tav tm="0">
                                          <p:val>
                                            <p:fltVal val="0"/>
                                          </p:val>
                                        </p:tav>
                                        <p:tav tm="100000">
                                          <p:val>
                                            <p:strVal val="#ppt_w"/>
                                          </p:val>
                                        </p:tav>
                                      </p:tavLst>
                                    </p:anim>
                                    <p:anim calcmode="lin" valueType="num">
                                      <p:cBhvr>
                                        <p:cTn id="52" dur="500" fill="hold"/>
                                        <p:tgtEl>
                                          <p:spTgt spid="4102"/>
                                        </p:tgtEl>
                                        <p:attrNameLst>
                                          <p:attrName>ppt_h</p:attrName>
                                        </p:attrNameLst>
                                      </p:cBhvr>
                                      <p:tavLst>
                                        <p:tav tm="0">
                                          <p:val>
                                            <p:fltVal val="0"/>
                                          </p:val>
                                        </p:tav>
                                        <p:tav tm="100000">
                                          <p:val>
                                            <p:strVal val="#ppt_h"/>
                                          </p:val>
                                        </p:tav>
                                      </p:tavLst>
                                    </p:anim>
                                    <p:animEffect transition="in" filter="fade">
                                      <p:cBhvr>
                                        <p:cTn id="53" dur="500"/>
                                        <p:tgtEl>
                                          <p:spTgt spid="4102"/>
                                        </p:tgtEl>
                                      </p:cBhvr>
                                    </p:animEffect>
                                  </p:childTnLst>
                                </p:cTn>
                              </p:par>
                            </p:childTnLst>
                          </p:cTn>
                        </p:par>
                        <p:par>
                          <p:cTn id="54" fill="hold">
                            <p:stCondLst>
                              <p:cond delay="3500"/>
                            </p:stCondLst>
                            <p:childTnLst>
                              <p:par>
                                <p:cTn id="55" presetID="53" presetClass="entr" presetSubtype="0" fill="hold" grpId="0" nodeType="afterEffect">
                                  <p:stCondLst>
                                    <p:cond delay="0"/>
                                  </p:stCondLst>
                                  <p:childTnLst>
                                    <p:set>
                                      <p:cBhvr>
                                        <p:cTn id="56" dur="1" fill="hold">
                                          <p:stCondLst>
                                            <p:cond delay="0"/>
                                          </p:stCondLst>
                                        </p:cTn>
                                        <p:tgtEl>
                                          <p:spTgt spid="40"/>
                                        </p:tgtEl>
                                        <p:attrNameLst>
                                          <p:attrName>style.visibility</p:attrName>
                                        </p:attrNameLst>
                                      </p:cBhvr>
                                      <p:to>
                                        <p:strVal val="visible"/>
                                      </p:to>
                                    </p:set>
                                    <p:anim calcmode="lin" valueType="num">
                                      <p:cBhvr>
                                        <p:cTn id="57" dur="500" fill="hold"/>
                                        <p:tgtEl>
                                          <p:spTgt spid="40"/>
                                        </p:tgtEl>
                                        <p:attrNameLst>
                                          <p:attrName>ppt_w</p:attrName>
                                        </p:attrNameLst>
                                      </p:cBhvr>
                                      <p:tavLst>
                                        <p:tav tm="0">
                                          <p:val>
                                            <p:fltVal val="0"/>
                                          </p:val>
                                        </p:tav>
                                        <p:tav tm="100000">
                                          <p:val>
                                            <p:strVal val="#ppt_w"/>
                                          </p:val>
                                        </p:tav>
                                      </p:tavLst>
                                    </p:anim>
                                    <p:anim calcmode="lin" valueType="num">
                                      <p:cBhvr>
                                        <p:cTn id="58" dur="500" fill="hold"/>
                                        <p:tgtEl>
                                          <p:spTgt spid="40"/>
                                        </p:tgtEl>
                                        <p:attrNameLst>
                                          <p:attrName>ppt_h</p:attrName>
                                        </p:attrNameLst>
                                      </p:cBhvr>
                                      <p:tavLst>
                                        <p:tav tm="0">
                                          <p:val>
                                            <p:fltVal val="0"/>
                                          </p:val>
                                        </p:tav>
                                        <p:tav tm="100000">
                                          <p:val>
                                            <p:strVal val="#ppt_h"/>
                                          </p:val>
                                        </p:tav>
                                      </p:tavLst>
                                    </p:anim>
                                    <p:animEffect transition="in" filter="fade">
                                      <p:cBhvr>
                                        <p:cTn id="59" dur="500"/>
                                        <p:tgtEl>
                                          <p:spTgt spid="40"/>
                                        </p:tgtEl>
                                      </p:cBhvr>
                                    </p:animEffect>
                                  </p:childTnLst>
                                </p:cTn>
                              </p:par>
                            </p:childTnLst>
                          </p:cTn>
                        </p:par>
                        <p:par>
                          <p:cTn id="60" fill="hold">
                            <p:stCondLst>
                              <p:cond delay="4000"/>
                            </p:stCondLst>
                            <p:childTnLst>
                              <p:par>
                                <p:cTn id="61" presetID="53" presetClass="entr" presetSubtype="0" fill="hold" grpId="0" nodeType="afterEffect">
                                  <p:stCondLst>
                                    <p:cond delay="0"/>
                                  </p:stCondLst>
                                  <p:childTnLst>
                                    <p:set>
                                      <p:cBhvr>
                                        <p:cTn id="62" dur="1" fill="hold">
                                          <p:stCondLst>
                                            <p:cond delay="0"/>
                                          </p:stCondLst>
                                        </p:cTn>
                                        <p:tgtEl>
                                          <p:spTgt spid="32"/>
                                        </p:tgtEl>
                                        <p:attrNameLst>
                                          <p:attrName>style.visibility</p:attrName>
                                        </p:attrNameLst>
                                      </p:cBhvr>
                                      <p:to>
                                        <p:strVal val="visible"/>
                                      </p:to>
                                    </p:set>
                                    <p:anim calcmode="lin" valueType="num">
                                      <p:cBhvr>
                                        <p:cTn id="63" dur="500" fill="hold"/>
                                        <p:tgtEl>
                                          <p:spTgt spid="32"/>
                                        </p:tgtEl>
                                        <p:attrNameLst>
                                          <p:attrName>ppt_w</p:attrName>
                                        </p:attrNameLst>
                                      </p:cBhvr>
                                      <p:tavLst>
                                        <p:tav tm="0">
                                          <p:val>
                                            <p:fltVal val="0"/>
                                          </p:val>
                                        </p:tav>
                                        <p:tav tm="100000">
                                          <p:val>
                                            <p:strVal val="#ppt_w"/>
                                          </p:val>
                                        </p:tav>
                                      </p:tavLst>
                                    </p:anim>
                                    <p:anim calcmode="lin" valueType="num">
                                      <p:cBhvr>
                                        <p:cTn id="64" dur="500" fill="hold"/>
                                        <p:tgtEl>
                                          <p:spTgt spid="32"/>
                                        </p:tgtEl>
                                        <p:attrNameLst>
                                          <p:attrName>ppt_h</p:attrName>
                                        </p:attrNameLst>
                                      </p:cBhvr>
                                      <p:tavLst>
                                        <p:tav tm="0">
                                          <p:val>
                                            <p:fltVal val="0"/>
                                          </p:val>
                                        </p:tav>
                                        <p:tav tm="100000">
                                          <p:val>
                                            <p:strVal val="#ppt_h"/>
                                          </p:val>
                                        </p:tav>
                                      </p:tavLst>
                                    </p:anim>
                                    <p:animEffect transition="in" filter="fade">
                                      <p:cBhvr>
                                        <p:cTn id="65" dur="500"/>
                                        <p:tgtEl>
                                          <p:spTgt spid="32"/>
                                        </p:tgtEl>
                                      </p:cBhvr>
                                    </p:animEffect>
                                  </p:childTnLst>
                                </p:cTn>
                              </p:par>
                              <p:par>
                                <p:cTn id="66" presetID="2" presetClass="entr" presetSubtype="2" accel="50000" decel="50000" fill="hold" nodeType="withEffect">
                                  <p:stCondLst>
                                    <p:cond delay="0"/>
                                  </p:stCondLst>
                                  <p:childTnLst>
                                    <p:set>
                                      <p:cBhvr>
                                        <p:cTn id="67" dur="1" fill="hold">
                                          <p:stCondLst>
                                            <p:cond delay="0"/>
                                          </p:stCondLst>
                                        </p:cTn>
                                        <p:tgtEl>
                                          <p:spTgt spid="46"/>
                                        </p:tgtEl>
                                        <p:attrNameLst>
                                          <p:attrName>style.visibility</p:attrName>
                                        </p:attrNameLst>
                                      </p:cBhvr>
                                      <p:to>
                                        <p:strVal val="visible"/>
                                      </p:to>
                                    </p:set>
                                    <p:anim calcmode="lin" valueType="num">
                                      <p:cBhvr additive="base">
                                        <p:cTn id="68" dur="500" fill="hold"/>
                                        <p:tgtEl>
                                          <p:spTgt spid="46"/>
                                        </p:tgtEl>
                                        <p:attrNameLst>
                                          <p:attrName>ppt_x</p:attrName>
                                        </p:attrNameLst>
                                      </p:cBhvr>
                                      <p:tavLst>
                                        <p:tav tm="0">
                                          <p:val>
                                            <p:strVal val="1+#ppt_w/2"/>
                                          </p:val>
                                        </p:tav>
                                        <p:tav tm="100000">
                                          <p:val>
                                            <p:strVal val="#ppt_x"/>
                                          </p:val>
                                        </p:tav>
                                      </p:tavLst>
                                    </p:anim>
                                    <p:anim calcmode="lin" valueType="num">
                                      <p:cBhvr additive="base">
                                        <p:cTn id="69" dur="500" fill="hold"/>
                                        <p:tgtEl>
                                          <p:spTgt spid="46"/>
                                        </p:tgtEl>
                                        <p:attrNameLst>
                                          <p:attrName>ppt_y</p:attrName>
                                        </p:attrNameLst>
                                      </p:cBhvr>
                                      <p:tavLst>
                                        <p:tav tm="0">
                                          <p:val>
                                            <p:strVal val="#ppt_y"/>
                                          </p:val>
                                        </p:tav>
                                        <p:tav tm="100000">
                                          <p:val>
                                            <p:strVal val="#ppt_y"/>
                                          </p:val>
                                        </p:tav>
                                      </p:tavLst>
                                    </p:anim>
                                  </p:childTnLst>
                                </p:cTn>
                              </p:par>
                            </p:childTnLst>
                          </p:cTn>
                        </p:par>
                        <p:par>
                          <p:cTn id="70" fill="hold">
                            <p:stCondLst>
                              <p:cond delay="4500"/>
                            </p:stCondLst>
                            <p:childTnLst>
                              <p:par>
                                <p:cTn id="71" presetID="53" presetClass="entr" presetSubtype="0" fill="hold" grpId="0" nodeType="afterEffect">
                                  <p:stCondLst>
                                    <p:cond delay="0"/>
                                  </p:stCondLst>
                                  <p:childTnLst>
                                    <p:set>
                                      <p:cBhvr>
                                        <p:cTn id="72" dur="1" fill="hold">
                                          <p:stCondLst>
                                            <p:cond delay="0"/>
                                          </p:stCondLst>
                                        </p:cTn>
                                        <p:tgtEl>
                                          <p:spTgt spid="4103"/>
                                        </p:tgtEl>
                                        <p:attrNameLst>
                                          <p:attrName>style.visibility</p:attrName>
                                        </p:attrNameLst>
                                      </p:cBhvr>
                                      <p:to>
                                        <p:strVal val="visible"/>
                                      </p:to>
                                    </p:set>
                                    <p:anim calcmode="lin" valueType="num">
                                      <p:cBhvr>
                                        <p:cTn id="73" dur="500" fill="hold"/>
                                        <p:tgtEl>
                                          <p:spTgt spid="4103"/>
                                        </p:tgtEl>
                                        <p:attrNameLst>
                                          <p:attrName>ppt_w</p:attrName>
                                        </p:attrNameLst>
                                      </p:cBhvr>
                                      <p:tavLst>
                                        <p:tav tm="0">
                                          <p:val>
                                            <p:fltVal val="0"/>
                                          </p:val>
                                        </p:tav>
                                        <p:tav tm="100000">
                                          <p:val>
                                            <p:strVal val="#ppt_w"/>
                                          </p:val>
                                        </p:tav>
                                      </p:tavLst>
                                    </p:anim>
                                    <p:anim calcmode="lin" valueType="num">
                                      <p:cBhvr>
                                        <p:cTn id="74" dur="500" fill="hold"/>
                                        <p:tgtEl>
                                          <p:spTgt spid="4103"/>
                                        </p:tgtEl>
                                        <p:attrNameLst>
                                          <p:attrName>ppt_h</p:attrName>
                                        </p:attrNameLst>
                                      </p:cBhvr>
                                      <p:tavLst>
                                        <p:tav tm="0">
                                          <p:val>
                                            <p:fltVal val="0"/>
                                          </p:val>
                                        </p:tav>
                                        <p:tav tm="100000">
                                          <p:val>
                                            <p:strVal val="#ppt_h"/>
                                          </p:val>
                                        </p:tav>
                                      </p:tavLst>
                                    </p:anim>
                                    <p:animEffect transition="in" filter="fade">
                                      <p:cBhvr>
                                        <p:cTn id="75" dur="500"/>
                                        <p:tgtEl>
                                          <p:spTgt spid="4103"/>
                                        </p:tgtEl>
                                      </p:cBhvr>
                                    </p:animEffect>
                                  </p:childTnLst>
                                </p:cTn>
                              </p:par>
                            </p:childTnLst>
                          </p:cTn>
                        </p:par>
                        <p:par>
                          <p:cTn id="76" fill="hold">
                            <p:stCondLst>
                              <p:cond delay="5000"/>
                            </p:stCondLst>
                            <p:childTnLst>
                              <p:par>
                                <p:cTn id="77" presetID="53" presetClass="entr" presetSubtype="0" fill="hold" grpId="0" nodeType="afterEffect">
                                  <p:stCondLst>
                                    <p:cond delay="0"/>
                                  </p:stCondLst>
                                  <p:childTnLst>
                                    <p:set>
                                      <p:cBhvr>
                                        <p:cTn id="78" dur="1" fill="hold">
                                          <p:stCondLst>
                                            <p:cond delay="0"/>
                                          </p:stCondLst>
                                        </p:cTn>
                                        <p:tgtEl>
                                          <p:spTgt spid="41"/>
                                        </p:tgtEl>
                                        <p:attrNameLst>
                                          <p:attrName>style.visibility</p:attrName>
                                        </p:attrNameLst>
                                      </p:cBhvr>
                                      <p:to>
                                        <p:strVal val="visible"/>
                                      </p:to>
                                    </p:set>
                                    <p:anim calcmode="lin" valueType="num">
                                      <p:cBhvr>
                                        <p:cTn id="79" dur="500" fill="hold"/>
                                        <p:tgtEl>
                                          <p:spTgt spid="41"/>
                                        </p:tgtEl>
                                        <p:attrNameLst>
                                          <p:attrName>ppt_w</p:attrName>
                                        </p:attrNameLst>
                                      </p:cBhvr>
                                      <p:tavLst>
                                        <p:tav tm="0">
                                          <p:val>
                                            <p:fltVal val="0"/>
                                          </p:val>
                                        </p:tav>
                                        <p:tav tm="100000">
                                          <p:val>
                                            <p:strVal val="#ppt_w"/>
                                          </p:val>
                                        </p:tav>
                                      </p:tavLst>
                                    </p:anim>
                                    <p:anim calcmode="lin" valueType="num">
                                      <p:cBhvr>
                                        <p:cTn id="80" dur="500" fill="hold"/>
                                        <p:tgtEl>
                                          <p:spTgt spid="41"/>
                                        </p:tgtEl>
                                        <p:attrNameLst>
                                          <p:attrName>ppt_h</p:attrName>
                                        </p:attrNameLst>
                                      </p:cBhvr>
                                      <p:tavLst>
                                        <p:tav tm="0">
                                          <p:val>
                                            <p:fltVal val="0"/>
                                          </p:val>
                                        </p:tav>
                                        <p:tav tm="100000">
                                          <p:val>
                                            <p:strVal val="#ppt_h"/>
                                          </p:val>
                                        </p:tav>
                                      </p:tavLst>
                                    </p:anim>
                                    <p:animEffect transition="in" filter="fade">
                                      <p:cBhvr>
                                        <p:cTn id="81" dur="500"/>
                                        <p:tgtEl>
                                          <p:spTgt spid="41"/>
                                        </p:tgtEl>
                                      </p:cBhvr>
                                    </p:animEffect>
                                  </p:childTnLst>
                                </p:cTn>
                              </p:par>
                            </p:childTnLst>
                          </p:cTn>
                        </p:par>
                        <p:par>
                          <p:cTn id="82" fill="hold">
                            <p:stCondLst>
                              <p:cond delay="5500"/>
                            </p:stCondLst>
                            <p:childTnLst>
                              <p:par>
                                <p:cTn id="83" presetID="53" presetClass="entr" presetSubtype="0" fill="hold" grpId="0" nodeType="afterEffect">
                                  <p:stCondLst>
                                    <p:cond delay="0"/>
                                  </p:stCondLst>
                                  <p:childTnLst>
                                    <p:set>
                                      <p:cBhvr>
                                        <p:cTn id="84" dur="1" fill="hold">
                                          <p:stCondLst>
                                            <p:cond delay="0"/>
                                          </p:stCondLst>
                                        </p:cTn>
                                        <p:tgtEl>
                                          <p:spTgt spid="34"/>
                                        </p:tgtEl>
                                        <p:attrNameLst>
                                          <p:attrName>style.visibility</p:attrName>
                                        </p:attrNameLst>
                                      </p:cBhvr>
                                      <p:to>
                                        <p:strVal val="visible"/>
                                      </p:to>
                                    </p:set>
                                    <p:anim calcmode="lin" valueType="num">
                                      <p:cBhvr>
                                        <p:cTn id="85" dur="500" fill="hold"/>
                                        <p:tgtEl>
                                          <p:spTgt spid="34"/>
                                        </p:tgtEl>
                                        <p:attrNameLst>
                                          <p:attrName>ppt_w</p:attrName>
                                        </p:attrNameLst>
                                      </p:cBhvr>
                                      <p:tavLst>
                                        <p:tav tm="0">
                                          <p:val>
                                            <p:fltVal val="0"/>
                                          </p:val>
                                        </p:tav>
                                        <p:tav tm="100000">
                                          <p:val>
                                            <p:strVal val="#ppt_w"/>
                                          </p:val>
                                        </p:tav>
                                      </p:tavLst>
                                    </p:anim>
                                    <p:anim calcmode="lin" valueType="num">
                                      <p:cBhvr>
                                        <p:cTn id="86" dur="500" fill="hold"/>
                                        <p:tgtEl>
                                          <p:spTgt spid="34"/>
                                        </p:tgtEl>
                                        <p:attrNameLst>
                                          <p:attrName>ppt_h</p:attrName>
                                        </p:attrNameLst>
                                      </p:cBhvr>
                                      <p:tavLst>
                                        <p:tav tm="0">
                                          <p:val>
                                            <p:fltVal val="0"/>
                                          </p:val>
                                        </p:tav>
                                        <p:tav tm="100000">
                                          <p:val>
                                            <p:strVal val="#ppt_h"/>
                                          </p:val>
                                        </p:tav>
                                      </p:tavLst>
                                    </p:anim>
                                    <p:animEffect transition="in" filter="fade">
                                      <p:cBhvr>
                                        <p:cTn id="87" dur="500"/>
                                        <p:tgtEl>
                                          <p:spTgt spid="34"/>
                                        </p:tgtEl>
                                      </p:cBhvr>
                                    </p:animEffect>
                                  </p:childTnLst>
                                </p:cTn>
                              </p:par>
                              <p:par>
                                <p:cTn id="88" presetID="2" presetClass="entr" presetSubtype="2" accel="50000" decel="50000" fill="hold" nodeType="withEffect">
                                  <p:stCondLst>
                                    <p:cond delay="0"/>
                                  </p:stCondLst>
                                  <p:childTnLst>
                                    <p:set>
                                      <p:cBhvr>
                                        <p:cTn id="89" dur="1" fill="hold">
                                          <p:stCondLst>
                                            <p:cond delay="0"/>
                                          </p:stCondLst>
                                        </p:cTn>
                                        <p:tgtEl>
                                          <p:spTgt spid="43"/>
                                        </p:tgtEl>
                                        <p:attrNameLst>
                                          <p:attrName>style.visibility</p:attrName>
                                        </p:attrNameLst>
                                      </p:cBhvr>
                                      <p:to>
                                        <p:strVal val="visible"/>
                                      </p:to>
                                    </p:set>
                                    <p:anim calcmode="lin" valueType="num">
                                      <p:cBhvr additive="base">
                                        <p:cTn id="90" dur="500" fill="hold"/>
                                        <p:tgtEl>
                                          <p:spTgt spid="43"/>
                                        </p:tgtEl>
                                        <p:attrNameLst>
                                          <p:attrName>ppt_x</p:attrName>
                                        </p:attrNameLst>
                                      </p:cBhvr>
                                      <p:tavLst>
                                        <p:tav tm="0">
                                          <p:val>
                                            <p:strVal val="1+#ppt_w/2"/>
                                          </p:val>
                                        </p:tav>
                                        <p:tav tm="100000">
                                          <p:val>
                                            <p:strVal val="#ppt_x"/>
                                          </p:val>
                                        </p:tav>
                                      </p:tavLst>
                                    </p:anim>
                                    <p:anim calcmode="lin" valueType="num">
                                      <p:cBhvr additive="base">
                                        <p:cTn id="91"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1" grpId="0" animBg="1"/>
      <p:bldP spid="4102" grpId="0" animBg="1"/>
      <p:bldP spid="4103" grpId="0" animBg="1"/>
      <p:bldP spid="4104" grpId="0" animBg="1"/>
      <p:bldP spid="32" grpId="0" animBg="1"/>
      <p:bldP spid="34" grpId="0" animBg="1"/>
      <p:bldP spid="36" grpId="0" animBg="1"/>
      <p:bldP spid="38" grpId="0" animBg="1"/>
      <p:bldP spid="39" grpId="0" animBg="1"/>
      <p:bldP spid="40" grpId="0" animBg="1"/>
      <p:bldP spid="41" grpId="0" animBg="1"/>
      <p:bldP spid="4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7"/>
          <p:cNvGrpSpPr/>
          <p:nvPr/>
        </p:nvGrpSpPr>
        <p:grpSpPr>
          <a:xfrm>
            <a:off x="525271" y="1600035"/>
            <a:ext cx="1641475" cy="1844938"/>
            <a:chOff x="504951" y="1246790"/>
            <a:chExt cx="1641475" cy="1844938"/>
          </a:xfrm>
          <a:solidFill>
            <a:schemeClr val="accent1">
              <a:lumMod val="75000"/>
            </a:schemeClr>
          </a:solidFill>
        </p:grpSpPr>
        <p:sp>
          <p:nvSpPr>
            <p:cNvPr id="27" name="Rounded Rectangle 26"/>
            <p:cNvSpPr/>
            <p:nvPr/>
          </p:nvSpPr>
          <p:spPr>
            <a:xfrm>
              <a:off x="663207" y="1246790"/>
              <a:ext cx="1324962" cy="1612996"/>
            </a:xfrm>
            <a:prstGeom prst="roundRect">
              <a:avLst>
                <a:gd name="adj" fmla="val 7114"/>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p:cNvSpPr/>
            <p:nvPr/>
          </p:nvSpPr>
          <p:spPr>
            <a:xfrm rot="10800000">
              <a:off x="1122392" y="2859785"/>
              <a:ext cx="406592" cy="231943"/>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ext Placeholder 3"/>
            <p:cNvSpPr txBox="1">
              <a:spLocks/>
            </p:cNvSpPr>
            <p:nvPr/>
          </p:nvSpPr>
          <p:spPr>
            <a:xfrm>
              <a:off x="504951" y="2428957"/>
              <a:ext cx="1641475" cy="246221"/>
            </a:xfrm>
            <a:prstGeom prst="rect">
              <a:avLst/>
            </a:prstGeom>
            <a:noFill/>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zh-CN" altLang="en-US" sz="1600" dirty="0">
                  <a:solidFill>
                    <a:schemeClr val="bg1"/>
                  </a:solidFill>
                </a:rPr>
                <a:t>点击添加主题文字</a:t>
              </a:r>
              <a:endParaRPr kumimoji="0" lang="en-US" sz="1600" i="0" u="none" strike="noStrike" kern="1200" cap="none" spc="0" normalizeH="0" baseline="0" noProof="0" dirty="0" smtClean="0">
                <a:ln>
                  <a:noFill/>
                </a:ln>
                <a:solidFill>
                  <a:schemeClr val="bg1"/>
                </a:solidFill>
                <a:effectLst/>
                <a:uLnTx/>
                <a:uFillTx/>
                <a:latin typeface="+mn-lt"/>
                <a:ea typeface="+mn-ea"/>
                <a:cs typeface="+mn-cs"/>
              </a:endParaRPr>
            </a:p>
          </p:txBody>
        </p:sp>
      </p:grpSp>
      <p:sp>
        <p:nvSpPr>
          <p:cNvPr id="4" name="Slide Number Placeholder 3"/>
          <p:cNvSpPr>
            <a:spLocks noGrp="1"/>
          </p:cNvSpPr>
          <p:nvPr>
            <p:ph type="sldNum" sz="quarter" idx="12"/>
          </p:nvPr>
        </p:nvSpPr>
        <p:spPr/>
        <p:txBody>
          <a:bodyPr/>
          <a:lstStyle/>
          <a:p>
            <a:fld id="{C136B7D2-B98C-44FD-8D04-7EC62A564975}" type="slidenum">
              <a:rPr lang="en-US" smtClean="0"/>
              <a:pPr/>
              <a:t>3</a:t>
            </a:fld>
            <a:endParaRPr lang="en-US" dirty="0"/>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3" name="Text Placeholder 2"/>
          <p:cNvSpPr>
            <a:spLocks noGrp="1"/>
          </p:cNvSpPr>
          <p:nvPr>
            <p:ph type="body" sz="half" idx="2"/>
          </p:nvPr>
        </p:nvSpPr>
        <p:spPr/>
        <p:txBody>
          <a:bodyPr/>
          <a:lstStyle/>
          <a:p>
            <a:r>
              <a:rPr lang="en-US" smtClean="0"/>
              <a:t>What is Our Process ?</a:t>
            </a:r>
            <a:endParaRPr lang="en-US" dirty="0"/>
          </a:p>
        </p:txBody>
      </p:sp>
      <p:sp>
        <p:nvSpPr>
          <p:cNvPr id="45" name="Round Same Side Corner Rectangle 44"/>
          <p:cNvSpPr/>
          <p:nvPr/>
        </p:nvSpPr>
        <p:spPr>
          <a:xfrm>
            <a:off x="683527" y="1600034"/>
            <a:ext cx="1324962" cy="1094534"/>
          </a:xfrm>
          <a:prstGeom prst="round2SameRect">
            <a:avLst>
              <a:gd name="adj1" fmla="val 873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50000"/>
                </a:schemeClr>
              </a:solidFill>
            </a:endParaRPr>
          </a:p>
        </p:txBody>
      </p:sp>
      <p:sp>
        <p:nvSpPr>
          <p:cNvPr id="47" name="TextBox 46"/>
          <p:cNvSpPr txBox="1"/>
          <p:nvPr/>
        </p:nvSpPr>
        <p:spPr>
          <a:xfrm>
            <a:off x="539510" y="3616279"/>
            <a:ext cx="1612996" cy="769441"/>
          </a:xfrm>
          <a:prstGeom prst="rect">
            <a:avLst/>
          </a:prstGeom>
          <a:noFill/>
        </p:spPr>
        <p:txBody>
          <a:bodyPr wrap="square" lIns="0" tIns="0" rIns="0" bIns="0" rtlCol="0" anchor="t">
            <a:spAutoFit/>
          </a:bodyPr>
          <a:lstStyle/>
          <a:p>
            <a:pPr lvl="0" algn="ctr" defTabSz="914400">
              <a:spcBef>
                <a:spcPct val="20000"/>
              </a:spcBef>
              <a:defRPr/>
            </a:pPr>
            <a:r>
              <a:rPr lang="en-US" sz="1000" dirty="0" smtClean="0">
                <a:solidFill>
                  <a:schemeClr val="tx1">
                    <a:lumMod val="50000"/>
                    <a:lumOff val="50000"/>
                  </a:schemeClr>
                </a:solidFill>
              </a:rPr>
              <a:t>There are many variations</a:t>
            </a:r>
            <a:br>
              <a:rPr lang="en-US" sz="1000" dirty="0" smtClean="0">
                <a:solidFill>
                  <a:schemeClr val="tx1">
                    <a:lumMod val="50000"/>
                    <a:lumOff val="50000"/>
                  </a:schemeClr>
                </a:solidFill>
              </a:rPr>
            </a:br>
            <a:r>
              <a:rPr lang="en-US" sz="1000" dirty="0" smtClean="0">
                <a:solidFill>
                  <a:schemeClr val="tx1">
                    <a:lumMod val="50000"/>
                    <a:lumOff val="50000"/>
                  </a:schemeClr>
                </a:solidFill>
              </a:rPr>
              <a:t>of passages lorem ipsum available, but the majority suffered alteration</a:t>
            </a:r>
            <a:br>
              <a:rPr lang="en-US" sz="1000" dirty="0" smtClean="0">
                <a:solidFill>
                  <a:schemeClr val="tx1">
                    <a:lumMod val="50000"/>
                    <a:lumOff val="50000"/>
                  </a:schemeClr>
                </a:solidFill>
              </a:rPr>
            </a:br>
            <a:r>
              <a:rPr lang="en-US" sz="1000" dirty="0" smtClean="0">
                <a:solidFill>
                  <a:schemeClr val="tx1">
                    <a:lumMod val="50000"/>
                    <a:lumOff val="50000"/>
                  </a:schemeClr>
                </a:solidFill>
              </a:rPr>
              <a:t>some form</a:t>
            </a:r>
            <a:endParaRPr lang="en-US" sz="1000" dirty="0">
              <a:solidFill>
                <a:schemeClr val="tx1">
                  <a:lumMod val="50000"/>
                  <a:lumOff val="50000"/>
                </a:schemeClr>
              </a:solidFill>
            </a:endParaRPr>
          </a:p>
        </p:txBody>
      </p:sp>
      <p:grpSp>
        <p:nvGrpSpPr>
          <p:cNvPr id="6" name="Group 48"/>
          <p:cNvGrpSpPr/>
          <p:nvPr/>
        </p:nvGrpSpPr>
        <p:grpSpPr>
          <a:xfrm>
            <a:off x="2138266" y="1600035"/>
            <a:ext cx="1641476" cy="1844938"/>
            <a:chOff x="504950" y="1246790"/>
            <a:chExt cx="1641476" cy="1844938"/>
          </a:xfrm>
          <a:solidFill>
            <a:schemeClr val="accent2">
              <a:lumMod val="75000"/>
            </a:schemeClr>
          </a:solidFill>
        </p:grpSpPr>
        <p:sp>
          <p:nvSpPr>
            <p:cNvPr id="50" name="Rounded Rectangle 49"/>
            <p:cNvSpPr/>
            <p:nvPr/>
          </p:nvSpPr>
          <p:spPr>
            <a:xfrm>
              <a:off x="663207" y="1246790"/>
              <a:ext cx="1324962" cy="1612996"/>
            </a:xfrm>
            <a:prstGeom prst="roundRect">
              <a:avLst>
                <a:gd name="adj" fmla="val 7114"/>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Isosceles Triangle 50"/>
            <p:cNvSpPr/>
            <p:nvPr/>
          </p:nvSpPr>
          <p:spPr>
            <a:xfrm rot="10800000">
              <a:off x="1122392" y="2859785"/>
              <a:ext cx="406592" cy="231943"/>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Text Placeholder 3"/>
            <p:cNvSpPr txBox="1">
              <a:spLocks/>
            </p:cNvSpPr>
            <p:nvPr/>
          </p:nvSpPr>
          <p:spPr>
            <a:xfrm>
              <a:off x="504950" y="2428957"/>
              <a:ext cx="1641476" cy="246221"/>
            </a:xfrm>
            <a:prstGeom prst="rect">
              <a:avLst/>
            </a:prstGeom>
            <a:noFill/>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zh-CN" altLang="en-US" sz="1600" dirty="0">
                  <a:solidFill>
                    <a:schemeClr val="bg1"/>
                  </a:solidFill>
                </a:rPr>
                <a:t>点击添加主题文字</a:t>
              </a:r>
              <a:endParaRPr kumimoji="0" lang="en-US" sz="1600" i="0" u="none" strike="noStrike" kern="1200" cap="none" spc="0" normalizeH="0" baseline="0" noProof="0" dirty="0" smtClean="0">
                <a:ln>
                  <a:noFill/>
                </a:ln>
                <a:solidFill>
                  <a:schemeClr val="bg1"/>
                </a:solidFill>
                <a:effectLst/>
                <a:uLnTx/>
                <a:uFillTx/>
                <a:latin typeface="+mn-lt"/>
                <a:ea typeface="+mn-ea"/>
                <a:cs typeface="+mn-cs"/>
              </a:endParaRPr>
            </a:p>
          </p:txBody>
        </p:sp>
      </p:grpSp>
      <p:sp>
        <p:nvSpPr>
          <p:cNvPr id="53" name="Round Same Side Corner Rectangle 52"/>
          <p:cNvSpPr/>
          <p:nvPr/>
        </p:nvSpPr>
        <p:spPr>
          <a:xfrm>
            <a:off x="2296523" y="1600034"/>
            <a:ext cx="1324962" cy="1094534"/>
          </a:xfrm>
          <a:prstGeom prst="round2SameRect">
            <a:avLst>
              <a:gd name="adj1" fmla="val 873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lumMod val="50000"/>
                </a:schemeClr>
              </a:solidFill>
              <a:cs typeface="+mj-cs"/>
            </a:endParaRPr>
          </a:p>
        </p:txBody>
      </p:sp>
      <p:sp>
        <p:nvSpPr>
          <p:cNvPr id="54" name="TextBox 53"/>
          <p:cNvSpPr txBox="1"/>
          <p:nvPr/>
        </p:nvSpPr>
        <p:spPr>
          <a:xfrm>
            <a:off x="2152506" y="3616279"/>
            <a:ext cx="1612996" cy="769441"/>
          </a:xfrm>
          <a:prstGeom prst="rect">
            <a:avLst/>
          </a:prstGeom>
          <a:noFill/>
        </p:spPr>
        <p:txBody>
          <a:bodyPr wrap="square" lIns="0" tIns="0" rIns="0" bIns="0" rtlCol="0" anchor="t">
            <a:spAutoFit/>
          </a:bodyPr>
          <a:lstStyle/>
          <a:p>
            <a:pPr lvl="0" algn="ctr" defTabSz="914400">
              <a:spcBef>
                <a:spcPct val="20000"/>
              </a:spcBef>
              <a:defRPr/>
            </a:pPr>
            <a:r>
              <a:rPr lang="en-US" sz="1000" dirty="0" smtClean="0">
                <a:solidFill>
                  <a:schemeClr val="tx1">
                    <a:lumMod val="50000"/>
                    <a:lumOff val="50000"/>
                  </a:schemeClr>
                </a:solidFill>
              </a:rPr>
              <a:t>There are many variations</a:t>
            </a:r>
            <a:br>
              <a:rPr lang="en-US" sz="1000" dirty="0" smtClean="0">
                <a:solidFill>
                  <a:schemeClr val="tx1">
                    <a:lumMod val="50000"/>
                    <a:lumOff val="50000"/>
                  </a:schemeClr>
                </a:solidFill>
              </a:rPr>
            </a:br>
            <a:r>
              <a:rPr lang="en-US" sz="1000" dirty="0" smtClean="0">
                <a:solidFill>
                  <a:schemeClr val="tx1">
                    <a:lumMod val="50000"/>
                    <a:lumOff val="50000"/>
                  </a:schemeClr>
                </a:solidFill>
              </a:rPr>
              <a:t>of passages lorem ipsum available, but the majority suffered alteration</a:t>
            </a:r>
            <a:br>
              <a:rPr lang="en-US" sz="1000" dirty="0" smtClean="0">
                <a:solidFill>
                  <a:schemeClr val="tx1">
                    <a:lumMod val="50000"/>
                    <a:lumOff val="50000"/>
                  </a:schemeClr>
                </a:solidFill>
              </a:rPr>
            </a:br>
            <a:r>
              <a:rPr lang="en-US" sz="1000" dirty="0" smtClean="0">
                <a:solidFill>
                  <a:schemeClr val="tx1">
                    <a:lumMod val="50000"/>
                    <a:lumOff val="50000"/>
                  </a:schemeClr>
                </a:solidFill>
              </a:rPr>
              <a:t>some form</a:t>
            </a:r>
            <a:endParaRPr lang="en-US" sz="1000" dirty="0">
              <a:solidFill>
                <a:schemeClr val="tx1">
                  <a:lumMod val="50000"/>
                  <a:lumOff val="50000"/>
                </a:schemeClr>
              </a:solidFill>
            </a:endParaRPr>
          </a:p>
        </p:txBody>
      </p:sp>
      <p:grpSp>
        <p:nvGrpSpPr>
          <p:cNvPr id="7" name="Group 54"/>
          <p:cNvGrpSpPr/>
          <p:nvPr/>
        </p:nvGrpSpPr>
        <p:grpSpPr>
          <a:xfrm>
            <a:off x="3751262" y="1600035"/>
            <a:ext cx="1641476" cy="1844938"/>
            <a:chOff x="504950" y="1246790"/>
            <a:chExt cx="1641476" cy="1844938"/>
          </a:xfrm>
          <a:solidFill>
            <a:schemeClr val="accent3">
              <a:lumMod val="75000"/>
            </a:schemeClr>
          </a:solidFill>
        </p:grpSpPr>
        <p:sp>
          <p:nvSpPr>
            <p:cNvPr id="56" name="Rounded Rectangle 55"/>
            <p:cNvSpPr/>
            <p:nvPr/>
          </p:nvSpPr>
          <p:spPr>
            <a:xfrm>
              <a:off x="663207" y="1246790"/>
              <a:ext cx="1324962" cy="1612996"/>
            </a:xfrm>
            <a:prstGeom prst="roundRect">
              <a:avLst>
                <a:gd name="adj" fmla="val 7114"/>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Isosceles Triangle 56"/>
            <p:cNvSpPr/>
            <p:nvPr/>
          </p:nvSpPr>
          <p:spPr>
            <a:xfrm rot="10800000">
              <a:off x="1122392" y="2859785"/>
              <a:ext cx="406592" cy="231943"/>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 Placeholder 3"/>
            <p:cNvSpPr txBox="1">
              <a:spLocks/>
            </p:cNvSpPr>
            <p:nvPr/>
          </p:nvSpPr>
          <p:spPr>
            <a:xfrm>
              <a:off x="504950" y="2428957"/>
              <a:ext cx="1641476" cy="246221"/>
            </a:xfrm>
            <a:prstGeom prst="rect">
              <a:avLst/>
            </a:prstGeom>
            <a:noFill/>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zh-CN" altLang="en-US" sz="1600" dirty="0">
                  <a:solidFill>
                    <a:schemeClr val="bg1"/>
                  </a:solidFill>
                </a:rPr>
                <a:t>点击添加主题文字</a:t>
              </a:r>
              <a:endParaRPr kumimoji="0" lang="en-US" sz="1600" i="0" u="none" strike="noStrike" kern="1200" cap="none" spc="0" normalizeH="0" baseline="0" noProof="0" dirty="0" smtClean="0">
                <a:ln>
                  <a:noFill/>
                </a:ln>
                <a:solidFill>
                  <a:schemeClr val="bg1"/>
                </a:solidFill>
                <a:effectLst/>
                <a:uLnTx/>
                <a:uFillTx/>
                <a:latin typeface="+mn-lt"/>
                <a:ea typeface="+mn-ea"/>
                <a:cs typeface="+mn-cs"/>
              </a:endParaRPr>
            </a:p>
          </p:txBody>
        </p:sp>
      </p:grpSp>
      <p:sp>
        <p:nvSpPr>
          <p:cNvPr id="59" name="Round Same Side Corner Rectangle 58"/>
          <p:cNvSpPr/>
          <p:nvPr/>
        </p:nvSpPr>
        <p:spPr>
          <a:xfrm>
            <a:off x="3909519" y="1600034"/>
            <a:ext cx="1324962" cy="1094534"/>
          </a:xfrm>
          <a:prstGeom prst="round2SameRect">
            <a:avLst>
              <a:gd name="adj1" fmla="val 873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50000"/>
                </a:schemeClr>
              </a:solidFill>
            </a:endParaRPr>
          </a:p>
        </p:txBody>
      </p:sp>
      <p:sp>
        <p:nvSpPr>
          <p:cNvPr id="60" name="TextBox 59"/>
          <p:cNvSpPr txBox="1"/>
          <p:nvPr/>
        </p:nvSpPr>
        <p:spPr>
          <a:xfrm>
            <a:off x="3765502" y="3616279"/>
            <a:ext cx="1612996" cy="769441"/>
          </a:xfrm>
          <a:prstGeom prst="rect">
            <a:avLst/>
          </a:prstGeom>
          <a:noFill/>
        </p:spPr>
        <p:txBody>
          <a:bodyPr wrap="square" lIns="0" tIns="0" rIns="0" bIns="0" rtlCol="0" anchor="t">
            <a:spAutoFit/>
          </a:bodyPr>
          <a:lstStyle/>
          <a:p>
            <a:pPr lvl="0" algn="ctr" defTabSz="914400">
              <a:spcBef>
                <a:spcPct val="20000"/>
              </a:spcBef>
              <a:defRPr/>
            </a:pPr>
            <a:r>
              <a:rPr lang="en-US" sz="1000" dirty="0" smtClean="0">
                <a:solidFill>
                  <a:schemeClr val="tx1">
                    <a:lumMod val="50000"/>
                    <a:lumOff val="50000"/>
                  </a:schemeClr>
                </a:solidFill>
              </a:rPr>
              <a:t>There are many variations</a:t>
            </a:r>
            <a:br>
              <a:rPr lang="en-US" sz="1000" dirty="0" smtClean="0">
                <a:solidFill>
                  <a:schemeClr val="tx1">
                    <a:lumMod val="50000"/>
                    <a:lumOff val="50000"/>
                  </a:schemeClr>
                </a:solidFill>
              </a:rPr>
            </a:br>
            <a:r>
              <a:rPr lang="en-US" sz="1000" dirty="0" smtClean="0">
                <a:solidFill>
                  <a:schemeClr val="tx1">
                    <a:lumMod val="50000"/>
                    <a:lumOff val="50000"/>
                  </a:schemeClr>
                </a:solidFill>
              </a:rPr>
              <a:t>of passages lorem ipsum available, but the majority suffered alteration</a:t>
            </a:r>
            <a:br>
              <a:rPr lang="en-US" sz="1000" dirty="0" smtClean="0">
                <a:solidFill>
                  <a:schemeClr val="tx1">
                    <a:lumMod val="50000"/>
                    <a:lumOff val="50000"/>
                  </a:schemeClr>
                </a:solidFill>
              </a:rPr>
            </a:br>
            <a:r>
              <a:rPr lang="en-US" sz="1000" dirty="0" smtClean="0">
                <a:solidFill>
                  <a:schemeClr val="tx1">
                    <a:lumMod val="50000"/>
                    <a:lumOff val="50000"/>
                  </a:schemeClr>
                </a:solidFill>
              </a:rPr>
              <a:t>some form</a:t>
            </a:r>
            <a:endParaRPr lang="en-US" sz="1000" dirty="0">
              <a:solidFill>
                <a:schemeClr val="tx1">
                  <a:lumMod val="50000"/>
                  <a:lumOff val="50000"/>
                </a:schemeClr>
              </a:solidFill>
            </a:endParaRPr>
          </a:p>
        </p:txBody>
      </p:sp>
      <p:grpSp>
        <p:nvGrpSpPr>
          <p:cNvPr id="8" name="Group 60"/>
          <p:cNvGrpSpPr/>
          <p:nvPr/>
        </p:nvGrpSpPr>
        <p:grpSpPr>
          <a:xfrm>
            <a:off x="5364259" y="1600035"/>
            <a:ext cx="1641475" cy="1844938"/>
            <a:chOff x="504951" y="1246790"/>
            <a:chExt cx="1641475" cy="1844938"/>
          </a:xfrm>
          <a:solidFill>
            <a:schemeClr val="accent4">
              <a:lumMod val="50000"/>
            </a:schemeClr>
          </a:solidFill>
        </p:grpSpPr>
        <p:sp>
          <p:nvSpPr>
            <p:cNvPr id="62" name="Rounded Rectangle 61"/>
            <p:cNvSpPr/>
            <p:nvPr/>
          </p:nvSpPr>
          <p:spPr>
            <a:xfrm>
              <a:off x="663207" y="1246790"/>
              <a:ext cx="1324962" cy="1612996"/>
            </a:xfrm>
            <a:prstGeom prst="roundRect">
              <a:avLst>
                <a:gd name="adj" fmla="val 7114"/>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Isosceles Triangle 62"/>
            <p:cNvSpPr/>
            <p:nvPr/>
          </p:nvSpPr>
          <p:spPr>
            <a:xfrm rot="10800000">
              <a:off x="1122392" y="2859785"/>
              <a:ext cx="406592" cy="231943"/>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Text Placeholder 3"/>
            <p:cNvSpPr txBox="1">
              <a:spLocks/>
            </p:cNvSpPr>
            <p:nvPr/>
          </p:nvSpPr>
          <p:spPr>
            <a:xfrm>
              <a:off x="504951" y="2428957"/>
              <a:ext cx="1641475" cy="246221"/>
            </a:xfrm>
            <a:prstGeom prst="rect">
              <a:avLst/>
            </a:prstGeom>
            <a:noFill/>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zh-CN" altLang="en-US" sz="1600" dirty="0">
                  <a:solidFill>
                    <a:schemeClr val="bg1"/>
                  </a:solidFill>
                </a:rPr>
                <a:t>点击添加主题文字</a:t>
              </a:r>
              <a:endParaRPr kumimoji="0" lang="en-US" sz="1600" i="0" u="none" strike="noStrike" kern="1200" cap="none" spc="0" normalizeH="0" baseline="0" noProof="0" dirty="0" smtClean="0">
                <a:ln>
                  <a:noFill/>
                </a:ln>
                <a:solidFill>
                  <a:schemeClr val="bg1"/>
                </a:solidFill>
                <a:effectLst/>
                <a:uLnTx/>
                <a:uFillTx/>
                <a:latin typeface="+mn-lt"/>
                <a:ea typeface="+mn-ea"/>
                <a:cs typeface="+mn-cs"/>
              </a:endParaRPr>
            </a:p>
          </p:txBody>
        </p:sp>
      </p:grpSp>
      <p:sp>
        <p:nvSpPr>
          <p:cNvPr id="65" name="Round Same Side Corner Rectangle 64"/>
          <p:cNvSpPr/>
          <p:nvPr/>
        </p:nvSpPr>
        <p:spPr>
          <a:xfrm>
            <a:off x="5522515" y="1600034"/>
            <a:ext cx="1324962" cy="1094534"/>
          </a:xfrm>
          <a:prstGeom prst="round2SameRect">
            <a:avLst>
              <a:gd name="adj1" fmla="val 873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endParaRPr>
          </a:p>
        </p:txBody>
      </p:sp>
      <p:sp>
        <p:nvSpPr>
          <p:cNvPr id="66" name="TextBox 65"/>
          <p:cNvSpPr txBox="1"/>
          <p:nvPr/>
        </p:nvSpPr>
        <p:spPr>
          <a:xfrm>
            <a:off x="5378498" y="3616279"/>
            <a:ext cx="1612996" cy="769441"/>
          </a:xfrm>
          <a:prstGeom prst="rect">
            <a:avLst/>
          </a:prstGeom>
          <a:noFill/>
        </p:spPr>
        <p:txBody>
          <a:bodyPr wrap="square" lIns="0" tIns="0" rIns="0" bIns="0" rtlCol="0" anchor="t">
            <a:spAutoFit/>
          </a:bodyPr>
          <a:lstStyle/>
          <a:p>
            <a:pPr lvl="0" algn="ctr" defTabSz="914400">
              <a:spcBef>
                <a:spcPct val="20000"/>
              </a:spcBef>
              <a:defRPr/>
            </a:pPr>
            <a:r>
              <a:rPr lang="en-US" sz="1000" dirty="0" smtClean="0">
                <a:solidFill>
                  <a:schemeClr val="tx1">
                    <a:lumMod val="50000"/>
                    <a:lumOff val="50000"/>
                  </a:schemeClr>
                </a:solidFill>
              </a:rPr>
              <a:t>There are many variations</a:t>
            </a:r>
            <a:br>
              <a:rPr lang="en-US" sz="1000" dirty="0" smtClean="0">
                <a:solidFill>
                  <a:schemeClr val="tx1">
                    <a:lumMod val="50000"/>
                    <a:lumOff val="50000"/>
                  </a:schemeClr>
                </a:solidFill>
              </a:rPr>
            </a:br>
            <a:r>
              <a:rPr lang="en-US" sz="1000" dirty="0" smtClean="0">
                <a:solidFill>
                  <a:schemeClr val="tx1">
                    <a:lumMod val="50000"/>
                    <a:lumOff val="50000"/>
                  </a:schemeClr>
                </a:solidFill>
              </a:rPr>
              <a:t>of passages lorem ipsum available, but the majority suffered alteration</a:t>
            </a:r>
            <a:br>
              <a:rPr lang="en-US" sz="1000" dirty="0" smtClean="0">
                <a:solidFill>
                  <a:schemeClr val="tx1">
                    <a:lumMod val="50000"/>
                    <a:lumOff val="50000"/>
                  </a:schemeClr>
                </a:solidFill>
              </a:rPr>
            </a:br>
            <a:r>
              <a:rPr lang="en-US" sz="1000" dirty="0" smtClean="0">
                <a:solidFill>
                  <a:schemeClr val="tx1">
                    <a:lumMod val="50000"/>
                    <a:lumOff val="50000"/>
                  </a:schemeClr>
                </a:solidFill>
              </a:rPr>
              <a:t>some form</a:t>
            </a:r>
            <a:endParaRPr lang="en-US" sz="1000" dirty="0">
              <a:solidFill>
                <a:schemeClr val="tx1">
                  <a:lumMod val="50000"/>
                  <a:lumOff val="50000"/>
                </a:schemeClr>
              </a:solidFill>
            </a:endParaRPr>
          </a:p>
        </p:txBody>
      </p:sp>
      <p:grpSp>
        <p:nvGrpSpPr>
          <p:cNvPr id="9" name="Group 66"/>
          <p:cNvGrpSpPr/>
          <p:nvPr/>
        </p:nvGrpSpPr>
        <p:grpSpPr>
          <a:xfrm>
            <a:off x="6977254" y="1600035"/>
            <a:ext cx="1641476" cy="1844938"/>
            <a:chOff x="504950" y="1246790"/>
            <a:chExt cx="1641476" cy="1844938"/>
          </a:xfrm>
          <a:solidFill>
            <a:schemeClr val="accent5">
              <a:lumMod val="75000"/>
            </a:schemeClr>
          </a:solidFill>
        </p:grpSpPr>
        <p:sp>
          <p:nvSpPr>
            <p:cNvPr id="68" name="Rounded Rectangle 67"/>
            <p:cNvSpPr/>
            <p:nvPr/>
          </p:nvSpPr>
          <p:spPr>
            <a:xfrm>
              <a:off x="663207" y="1246790"/>
              <a:ext cx="1324962" cy="1612996"/>
            </a:xfrm>
            <a:prstGeom prst="roundRect">
              <a:avLst>
                <a:gd name="adj" fmla="val 7114"/>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Isosceles Triangle 74"/>
            <p:cNvSpPr/>
            <p:nvPr/>
          </p:nvSpPr>
          <p:spPr>
            <a:xfrm rot="10800000">
              <a:off x="1122392" y="2859785"/>
              <a:ext cx="406592" cy="231943"/>
            </a:xfrm>
            <a:prstGeom prs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 Placeholder 3"/>
            <p:cNvSpPr txBox="1">
              <a:spLocks/>
            </p:cNvSpPr>
            <p:nvPr/>
          </p:nvSpPr>
          <p:spPr>
            <a:xfrm>
              <a:off x="504950" y="2428957"/>
              <a:ext cx="1641476" cy="246221"/>
            </a:xfrm>
            <a:prstGeom prst="rect">
              <a:avLst/>
            </a:prstGeom>
            <a:noFill/>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zh-CN" altLang="en-US" sz="1600" dirty="0">
                  <a:solidFill>
                    <a:schemeClr val="bg1"/>
                  </a:solidFill>
                </a:rPr>
                <a:t>点击添加主题文字</a:t>
              </a:r>
              <a:endParaRPr kumimoji="0" lang="en-US" sz="1600" i="0" u="none" strike="noStrike" kern="1200" cap="none" spc="0" normalizeH="0" baseline="0" noProof="0" dirty="0" smtClean="0">
                <a:ln>
                  <a:noFill/>
                </a:ln>
                <a:solidFill>
                  <a:schemeClr val="bg1"/>
                </a:solidFill>
                <a:effectLst/>
                <a:uLnTx/>
                <a:uFillTx/>
                <a:latin typeface="+mn-lt"/>
                <a:ea typeface="+mn-ea"/>
                <a:cs typeface="+mn-cs"/>
              </a:endParaRPr>
            </a:p>
          </p:txBody>
        </p:sp>
      </p:grpSp>
      <p:sp>
        <p:nvSpPr>
          <p:cNvPr id="78" name="Round Same Side Corner Rectangle 77"/>
          <p:cNvSpPr/>
          <p:nvPr/>
        </p:nvSpPr>
        <p:spPr>
          <a:xfrm>
            <a:off x="7135511" y="1600034"/>
            <a:ext cx="1324962" cy="1094534"/>
          </a:xfrm>
          <a:prstGeom prst="round2SameRect">
            <a:avLst>
              <a:gd name="adj1" fmla="val 8730"/>
              <a:gd name="adj2"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lumMod val="50000"/>
                </a:schemeClr>
              </a:solidFill>
            </a:endParaRPr>
          </a:p>
        </p:txBody>
      </p:sp>
      <p:sp>
        <p:nvSpPr>
          <p:cNvPr id="79" name="TextBox 78"/>
          <p:cNvSpPr txBox="1"/>
          <p:nvPr/>
        </p:nvSpPr>
        <p:spPr>
          <a:xfrm>
            <a:off x="6991494" y="3616279"/>
            <a:ext cx="1612996" cy="769441"/>
          </a:xfrm>
          <a:prstGeom prst="rect">
            <a:avLst/>
          </a:prstGeom>
          <a:noFill/>
        </p:spPr>
        <p:txBody>
          <a:bodyPr wrap="square" lIns="0" tIns="0" rIns="0" bIns="0" rtlCol="0" anchor="t">
            <a:spAutoFit/>
          </a:bodyPr>
          <a:lstStyle/>
          <a:p>
            <a:pPr lvl="0" algn="ctr" defTabSz="914400">
              <a:spcBef>
                <a:spcPct val="20000"/>
              </a:spcBef>
              <a:defRPr/>
            </a:pPr>
            <a:r>
              <a:rPr lang="en-US" sz="1000" dirty="0" smtClean="0">
                <a:solidFill>
                  <a:schemeClr val="tx1">
                    <a:lumMod val="50000"/>
                    <a:lumOff val="50000"/>
                  </a:schemeClr>
                </a:solidFill>
              </a:rPr>
              <a:t>There are many variations</a:t>
            </a:r>
            <a:br>
              <a:rPr lang="en-US" sz="1000" dirty="0" smtClean="0">
                <a:solidFill>
                  <a:schemeClr val="tx1">
                    <a:lumMod val="50000"/>
                    <a:lumOff val="50000"/>
                  </a:schemeClr>
                </a:solidFill>
              </a:rPr>
            </a:br>
            <a:r>
              <a:rPr lang="en-US" sz="1000" dirty="0" smtClean="0">
                <a:solidFill>
                  <a:schemeClr val="tx1">
                    <a:lumMod val="50000"/>
                    <a:lumOff val="50000"/>
                  </a:schemeClr>
                </a:solidFill>
              </a:rPr>
              <a:t>of passages lorem ipsum available, but the majority suffered alteration</a:t>
            </a:r>
            <a:br>
              <a:rPr lang="en-US" sz="1000" dirty="0" smtClean="0">
                <a:solidFill>
                  <a:schemeClr val="tx1">
                    <a:lumMod val="50000"/>
                    <a:lumOff val="50000"/>
                  </a:schemeClr>
                </a:solidFill>
              </a:rPr>
            </a:br>
            <a:r>
              <a:rPr lang="en-US" sz="1000" dirty="0" smtClean="0">
                <a:solidFill>
                  <a:schemeClr val="tx1">
                    <a:lumMod val="50000"/>
                    <a:lumOff val="50000"/>
                  </a:schemeClr>
                </a:solidFill>
              </a:rPr>
              <a:t>some form</a:t>
            </a:r>
            <a:endParaRPr lang="en-US" sz="1000" dirty="0">
              <a:solidFill>
                <a:schemeClr val="tx1">
                  <a:lumMod val="50000"/>
                  <a:lumOff val="50000"/>
                </a:schemeClr>
              </a:solidFill>
            </a:endParaRPr>
          </a:p>
        </p:txBody>
      </p:sp>
      <p:sp>
        <p:nvSpPr>
          <p:cNvPr id="80" name="Arc 79"/>
          <p:cNvSpPr/>
          <p:nvPr/>
        </p:nvSpPr>
        <p:spPr>
          <a:xfrm rot="19051047">
            <a:off x="1332196" y="1238925"/>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81" name="Arc 80"/>
          <p:cNvSpPr/>
          <p:nvPr/>
        </p:nvSpPr>
        <p:spPr>
          <a:xfrm rot="19051047">
            <a:off x="2869603" y="1238926"/>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82" name="Arc 81"/>
          <p:cNvSpPr/>
          <p:nvPr/>
        </p:nvSpPr>
        <p:spPr>
          <a:xfrm rot="19051047">
            <a:off x="4414186" y="1238926"/>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83" name="Arc 82"/>
          <p:cNvSpPr/>
          <p:nvPr/>
        </p:nvSpPr>
        <p:spPr>
          <a:xfrm rot="19051047">
            <a:off x="6114831" y="1238926"/>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2" name="Freeform 103"/>
          <p:cNvSpPr>
            <a:spLocks noEditPoints="1"/>
          </p:cNvSpPr>
          <p:nvPr/>
        </p:nvSpPr>
        <p:spPr bwMode="auto">
          <a:xfrm>
            <a:off x="1180821" y="1904059"/>
            <a:ext cx="330374" cy="486484"/>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105"/>
          <p:cNvSpPr>
            <a:spLocks noEditPoints="1"/>
          </p:cNvSpPr>
          <p:nvPr/>
        </p:nvSpPr>
        <p:spPr bwMode="auto">
          <a:xfrm>
            <a:off x="2767568" y="1958639"/>
            <a:ext cx="382873" cy="377324"/>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solidFill>
                <a:schemeClr val="accent3">
                  <a:lumMod val="50000"/>
                </a:schemeClr>
              </a:solidFill>
            </a:endParaRPr>
          </a:p>
        </p:txBody>
      </p:sp>
      <p:sp>
        <p:nvSpPr>
          <p:cNvPr id="49" name="Freeform 56"/>
          <p:cNvSpPr>
            <a:spLocks noEditPoints="1"/>
          </p:cNvSpPr>
          <p:nvPr/>
        </p:nvSpPr>
        <p:spPr bwMode="auto">
          <a:xfrm>
            <a:off x="4366695" y="1979933"/>
            <a:ext cx="410610" cy="410610"/>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
          <p:cNvSpPr>
            <a:spLocks noEditPoints="1"/>
          </p:cNvSpPr>
          <p:nvPr/>
        </p:nvSpPr>
        <p:spPr bwMode="auto">
          <a:xfrm>
            <a:off x="5983261" y="1989422"/>
            <a:ext cx="403470" cy="315759"/>
          </a:xfrm>
          <a:custGeom>
            <a:avLst/>
            <a:gdLst/>
            <a:ahLst/>
            <a:cxnLst>
              <a:cxn ang="0">
                <a:pos x="64" y="48"/>
              </a:cxn>
              <a:cxn ang="0">
                <a:pos x="61" y="50"/>
              </a:cxn>
              <a:cxn ang="0">
                <a:pos x="2" y="50"/>
              </a:cxn>
              <a:cxn ang="0">
                <a:pos x="0" y="48"/>
              </a:cxn>
              <a:cxn ang="0">
                <a:pos x="0" y="43"/>
              </a:cxn>
              <a:cxn ang="0">
                <a:pos x="2" y="41"/>
              </a:cxn>
              <a:cxn ang="0">
                <a:pos x="61" y="41"/>
              </a:cxn>
              <a:cxn ang="0">
                <a:pos x="64" y="43"/>
              </a:cxn>
              <a:cxn ang="0">
                <a:pos x="64" y="48"/>
              </a:cxn>
              <a:cxn ang="0">
                <a:pos x="59" y="20"/>
              </a:cxn>
              <a:cxn ang="0">
                <a:pos x="57" y="23"/>
              </a:cxn>
              <a:cxn ang="0">
                <a:pos x="7" y="23"/>
              </a:cxn>
              <a:cxn ang="0">
                <a:pos x="4" y="20"/>
              </a:cxn>
              <a:cxn ang="0">
                <a:pos x="4" y="16"/>
              </a:cxn>
              <a:cxn ang="0">
                <a:pos x="7" y="13"/>
              </a:cxn>
              <a:cxn ang="0">
                <a:pos x="57" y="13"/>
              </a:cxn>
              <a:cxn ang="0">
                <a:pos x="59" y="16"/>
              </a:cxn>
              <a:cxn ang="0">
                <a:pos x="59" y="20"/>
              </a:cxn>
              <a:cxn ang="0">
                <a:pos x="50" y="34"/>
              </a:cxn>
              <a:cxn ang="0">
                <a:pos x="48" y="36"/>
              </a:cxn>
              <a:cxn ang="0">
                <a:pos x="16" y="36"/>
              </a:cxn>
              <a:cxn ang="0">
                <a:pos x="13" y="34"/>
              </a:cxn>
              <a:cxn ang="0">
                <a:pos x="13" y="29"/>
              </a:cxn>
              <a:cxn ang="0">
                <a:pos x="16" y="27"/>
              </a:cxn>
              <a:cxn ang="0">
                <a:pos x="48" y="27"/>
              </a:cxn>
              <a:cxn ang="0">
                <a:pos x="50" y="29"/>
              </a:cxn>
              <a:cxn ang="0">
                <a:pos x="50" y="34"/>
              </a:cxn>
              <a:cxn ang="0">
                <a:pos x="45" y="7"/>
              </a:cxn>
              <a:cxn ang="0">
                <a:pos x="43" y="9"/>
              </a:cxn>
              <a:cxn ang="0">
                <a:pos x="20" y="9"/>
              </a:cxn>
              <a:cxn ang="0">
                <a:pos x="18" y="7"/>
              </a:cxn>
              <a:cxn ang="0">
                <a:pos x="18" y="2"/>
              </a:cxn>
              <a:cxn ang="0">
                <a:pos x="20" y="0"/>
              </a:cxn>
              <a:cxn ang="0">
                <a:pos x="43" y="0"/>
              </a:cxn>
              <a:cxn ang="0">
                <a:pos x="45" y="2"/>
              </a:cxn>
              <a:cxn ang="0">
                <a:pos x="45" y="7"/>
              </a:cxn>
            </a:cxnLst>
            <a:rect l="0" t="0" r="r" b="b"/>
            <a:pathLst>
              <a:path w="64" h="50">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moveTo>
                  <a:pt x="59" y="20"/>
                </a:moveTo>
                <a:cubicBezTo>
                  <a:pt x="59" y="22"/>
                  <a:pt x="58" y="23"/>
                  <a:pt x="57" y="23"/>
                </a:cubicBezTo>
                <a:cubicBezTo>
                  <a:pt x="7" y="23"/>
                  <a:pt x="7" y="23"/>
                  <a:pt x="7" y="23"/>
                </a:cubicBezTo>
                <a:cubicBezTo>
                  <a:pt x="5" y="23"/>
                  <a:pt x="4" y="22"/>
                  <a:pt x="4" y="20"/>
                </a:cubicBezTo>
                <a:cubicBezTo>
                  <a:pt x="4" y="16"/>
                  <a:pt x="4" y="16"/>
                  <a:pt x="4" y="16"/>
                </a:cubicBezTo>
                <a:cubicBezTo>
                  <a:pt x="4" y="14"/>
                  <a:pt x="5" y="13"/>
                  <a:pt x="7" y="13"/>
                </a:cubicBezTo>
                <a:cubicBezTo>
                  <a:pt x="57" y="13"/>
                  <a:pt x="57" y="13"/>
                  <a:pt x="57" y="13"/>
                </a:cubicBezTo>
                <a:cubicBezTo>
                  <a:pt x="58" y="13"/>
                  <a:pt x="59" y="14"/>
                  <a:pt x="59" y="16"/>
                </a:cubicBezTo>
                <a:lnTo>
                  <a:pt x="59" y="20"/>
                </a:lnTo>
                <a:close/>
                <a:moveTo>
                  <a:pt x="50" y="34"/>
                </a:moveTo>
                <a:cubicBezTo>
                  <a:pt x="50" y="35"/>
                  <a:pt x="49" y="36"/>
                  <a:pt x="48" y="36"/>
                </a:cubicBezTo>
                <a:cubicBezTo>
                  <a:pt x="16" y="36"/>
                  <a:pt x="16" y="36"/>
                  <a:pt x="16" y="36"/>
                </a:cubicBezTo>
                <a:cubicBezTo>
                  <a:pt x="15" y="36"/>
                  <a:pt x="13" y="35"/>
                  <a:pt x="13" y="34"/>
                </a:cubicBezTo>
                <a:cubicBezTo>
                  <a:pt x="13" y="29"/>
                  <a:pt x="13" y="29"/>
                  <a:pt x="13" y="29"/>
                </a:cubicBezTo>
                <a:cubicBezTo>
                  <a:pt x="13" y="28"/>
                  <a:pt x="15" y="27"/>
                  <a:pt x="16" y="27"/>
                </a:cubicBezTo>
                <a:cubicBezTo>
                  <a:pt x="48" y="27"/>
                  <a:pt x="48" y="27"/>
                  <a:pt x="48" y="27"/>
                </a:cubicBezTo>
                <a:cubicBezTo>
                  <a:pt x="49" y="27"/>
                  <a:pt x="50" y="28"/>
                  <a:pt x="50" y="29"/>
                </a:cubicBezTo>
                <a:lnTo>
                  <a:pt x="50" y="34"/>
                </a:lnTo>
                <a:close/>
                <a:moveTo>
                  <a:pt x="45" y="7"/>
                </a:moveTo>
                <a:cubicBezTo>
                  <a:pt x="45" y="8"/>
                  <a:pt x="44" y="9"/>
                  <a:pt x="43" y="9"/>
                </a:cubicBezTo>
                <a:cubicBezTo>
                  <a:pt x="20" y="9"/>
                  <a:pt x="20" y="9"/>
                  <a:pt x="20" y="9"/>
                </a:cubicBezTo>
                <a:cubicBezTo>
                  <a:pt x="19" y="9"/>
                  <a:pt x="18" y="8"/>
                  <a:pt x="18" y="7"/>
                </a:cubicBezTo>
                <a:cubicBezTo>
                  <a:pt x="18" y="2"/>
                  <a:pt x="18" y="2"/>
                  <a:pt x="18" y="2"/>
                </a:cubicBezTo>
                <a:cubicBezTo>
                  <a:pt x="18" y="1"/>
                  <a:pt x="19" y="0"/>
                  <a:pt x="20" y="0"/>
                </a:cubicBezTo>
                <a:cubicBezTo>
                  <a:pt x="43" y="0"/>
                  <a:pt x="43" y="0"/>
                  <a:pt x="43" y="0"/>
                </a:cubicBezTo>
                <a:cubicBezTo>
                  <a:pt x="44" y="0"/>
                  <a:pt x="45" y="1"/>
                  <a:pt x="45" y="2"/>
                </a:cubicBezTo>
                <a:lnTo>
                  <a:pt x="45" y="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45"/>
          <p:cNvSpPr>
            <a:spLocks/>
          </p:cNvSpPr>
          <p:nvPr/>
        </p:nvSpPr>
        <p:spPr bwMode="auto">
          <a:xfrm>
            <a:off x="7567554" y="1916863"/>
            <a:ext cx="460877" cy="460877"/>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1" accel="50000" decel="50000" fill="hold" grpId="0"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ppt_x"/>
                                          </p:val>
                                        </p:tav>
                                        <p:tav tm="100000">
                                          <p:val>
                                            <p:strVal val="#ppt_x"/>
                                          </p:val>
                                        </p:tav>
                                      </p:tavLst>
                                    </p:anim>
                                    <p:anim calcmode="lin" valueType="num">
                                      <p:cBhvr additive="base">
                                        <p:cTn id="12" dur="500" fill="hold"/>
                                        <p:tgtEl>
                                          <p:spTgt spid="45"/>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53" presetClass="entr" presetSubtype="0" fill="hold" grpId="0" nodeType="afterEffect">
                                  <p:stCondLst>
                                    <p:cond delay="0"/>
                                  </p:stCondLst>
                                  <p:childTnLst>
                                    <p:set>
                                      <p:cBhvr>
                                        <p:cTn id="15" dur="1" fill="hold">
                                          <p:stCondLst>
                                            <p:cond delay="0"/>
                                          </p:stCondLst>
                                        </p:cTn>
                                        <p:tgtEl>
                                          <p:spTgt spid="42"/>
                                        </p:tgtEl>
                                        <p:attrNameLst>
                                          <p:attrName>style.visibility</p:attrName>
                                        </p:attrNameLst>
                                      </p:cBhvr>
                                      <p:to>
                                        <p:strVal val="visible"/>
                                      </p:to>
                                    </p:set>
                                    <p:anim calcmode="lin" valueType="num">
                                      <p:cBhvr>
                                        <p:cTn id="16" dur="500" fill="hold"/>
                                        <p:tgtEl>
                                          <p:spTgt spid="42"/>
                                        </p:tgtEl>
                                        <p:attrNameLst>
                                          <p:attrName>ppt_w</p:attrName>
                                        </p:attrNameLst>
                                      </p:cBhvr>
                                      <p:tavLst>
                                        <p:tav tm="0">
                                          <p:val>
                                            <p:fltVal val="0"/>
                                          </p:val>
                                        </p:tav>
                                        <p:tav tm="100000">
                                          <p:val>
                                            <p:strVal val="#ppt_w"/>
                                          </p:val>
                                        </p:tav>
                                      </p:tavLst>
                                    </p:anim>
                                    <p:anim calcmode="lin" valueType="num">
                                      <p:cBhvr>
                                        <p:cTn id="17" dur="500" fill="hold"/>
                                        <p:tgtEl>
                                          <p:spTgt spid="42"/>
                                        </p:tgtEl>
                                        <p:attrNameLst>
                                          <p:attrName>ppt_h</p:attrName>
                                        </p:attrNameLst>
                                      </p:cBhvr>
                                      <p:tavLst>
                                        <p:tav tm="0">
                                          <p:val>
                                            <p:fltVal val="0"/>
                                          </p:val>
                                        </p:tav>
                                        <p:tav tm="100000">
                                          <p:val>
                                            <p:strVal val="#ppt_h"/>
                                          </p:val>
                                        </p:tav>
                                      </p:tavLst>
                                    </p:anim>
                                    <p:animEffect transition="in" filter="fade">
                                      <p:cBhvr>
                                        <p:cTn id="18" dur="500"/>
                                        <p:tgtEl>
                                          <p:spTgt spid="42"/>
                                        </p:tgtEl>
                                      </p:cBhvr>
                                    </p:animEffect>
                                  </p:childTnLst>
                                </p:cTn>
                              </p:par>
                              <p:par>
                                <p:cTn id="19" presetID="2" presetClass="entr" presetSubtype="4" accel="50000" decel="50000" fill="hold" grpId="0" nodeType="withEffect">
                                  <p:stCondLst>
                                    <p:cond delay="0"/>
                                  </p:stCondLst>
                                  <p:childTnLst>
                                    <p:set>
                                      <p:cBhvr>
                                        <p:cTn id="20" dur="1" fill="hold">
                                          <p:stCondLst>
                                            <p:cond delay="0"/>
                                          </p:stCondLst>
                                        </p:cTn>
                                        <p:tgtEl>
                                          <p:spTgt spid="47"/>
                                        </p:tgtEl>
                                        <p:attrNameLst>
                                          <p:attrName>style.visibility</p:attrName>
                                        </p:attrNameLst>
                                      </p:cBhvr>
                                      <p:to>
                                        <p:strVal val="visible"/>
                                      </p:to>
                                    </p:set>
                                    <p:anim calcmode="lin" valueType="num">
                                      <p:cBhvr additive="base">
                                        <p:cTn id="21" dur="500" fill="hold"/>
                                        <p:tgtEl>
                                          <p:spTgt spid="47"/>
                                        </p:tgtEl>
                                        <p:attrNameLst>
                                          <p:attrName>ppt_x</p:attrName>
                                        </p:attrNameLst>
                                      </p:cBhvr>
                                      <p:tavLst>
                                        <p:tav tm="0">
                                          <p:val>
                                            <p:strVal val="#ppt_x"/>
                                          </p:val>
                                        </p:tav>
                                        <p:tav tm="100000">
                                          <p:val>
                                            <p:strVal val="#ppt_x"/>
                                          </p:val>
                                        </p:tav>
                                      </p:tavLst>
                                    </p:anim>
                                    <p:anim calcmode="lin" valueType="num">
                                      <p:cBhvr additive="base">
                                        <p:cTn id="22" dur="500" fill="hold"/>
                                        <p:tgtEl>
                                          <p:spTgt spid="47"/>
                                        </p:tgtEl>
                                        <p:attrNameLst>
                                          <p:attrName>ppt_y</p:attrName>
                                        </p:attrNameLst>
                                      </p:cBhvr>
                                      <p:tavLst>
                                        <p:tav tm="0">
                                          <p:val>
                                            <p:strVal val="1+#ppt_h/2"/>
                                          </p:val>
                                        </p:tav>
                                        <p:tav tm="100000">
                                          <p:val>
                                            <p:strVal val="#ppt_y"/>
                                          </p:val>
                                        </p:tav>
                                      </p:tavLst>
                                    </p:anim>
                                  </p:childTnLst>
                                </p:cTn>
                              </p:par>
                            </p:childTnLst>
                          </p:cTn>
                        </p:par>
                        <p:par>
                          <p:cTn id="23" fill="hold">
                            <p:stCondLst>
                              <p:cond delay="1000"/>
                            </p:stCondLst>
                            <p:childTnLst>
                              <p:par>
                                <p:cTn id="24" presetID="2" presetClass="entr" presetSubtype="4" accel="50000" decel="5000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par>
                                <p:cTn id="28" presetID="2" presetClass="entr" presetSubtype="1" accel="50000" decel="50000" fill="hold" grpId="0" nodeType="withEffect">
                                  <p:stCondLst>
                                    <p:cond delay="0"/>
                                  </p:stCondLst>
                                  <p:childTnLst>
                                    <p:set>
                                      <p:cBhvr>
                                        <p:cTn id="29" dur="1" fill="hold">
                                          <p:stCondLst>
                                            <p:cond delay="0"/>
                                          </p:stCondLst>
                                        </p:cTn>
                                        <p:tgtEl>
                                          <p:spTgt spid="53"/>
                                        </p:tgtEl>
                                        <p:attrNameLst>
                                          <p:attrName>style.visibility</p:attrName>
                                        </p:attrNameLst>
                                      </p:cBhvr>
                                      <p:to>
                                        <p:strVal val="visible"/>
                                      </p:to>
                                    </p:set>
                                    <p:anim calcmode="lin" valueType="num">
                                      <p:cBhvr additive="base">
                                        <p:cTn id="30" dur="500" fill="hold"/>
                                        <p:tgtEl>
                                          <p:spTgt spid="53"/>
                                        </p:tgtEl>
                                        <p:attrNameLst>
                                          <p:attrName>ppt_x</p:attrName>
                                        </p:attrNameLst>
                                      </p:cBhvr>
                                      <p:tavLst>
                                        <p:tav tm="0">
                                          <p:val>
                                            <p:strVal val="#ppt_x"/>
                                          </p:val>
                                        </p:tav>
                                        <p:tav tm="100000">
                                          <p:val>
                                            <p:strVal val="#ppt_x"/>
                                          </p:val>
                                        </p:tav>
                                      </p:tavLst>
                                    </p:anim>
                                    <p:anim calcmode="lin" valueType="num">
                                      <p:cBhvr additive="base">
                                        <p:cTn id="31" dur="500" fill="hold"/>
                                        <p:tgtEl>
                                          <p:spTgt spid="53"/>
                                        </p:tgtEl>
                                        <p:attrNameLst>
                                          <p:attrName>ppt_y</p:attrName>
                                        </p:attrNameLst>
                                      </p:cBhvr>
                                      <p:tavLst>
                                        <p:tav tm="0">
                                          <p:val>
                                            <p:strVal val="0-#ppt_h/2"/>
                                          </p:val>
                                        </p:tav>
                                        <p:tav tm="100000">
                                          <p:val>
                                            <p:strVal val="#ppt_y"/>
                                          </p:val>
                                        </p:tav>
                                      </p:tavLst>
                                    </p:anim>
                                  </p:childTnLst>
                                </p:cTn>
                              </p:par>
                            </p:childTnLst>
                          </p:cTn>
                        </p:par>
                        <p:par>
                          <p:cTn id="32" fill="hold">
                            <p:stCondLst>
                              <p:cond delay="1500"/>
                            </p:stCondLst>
                            <p:childTnLst>
                              <p:par>
                                <p:cTn id="33" presetID="53" presetClass="entr" presetSubtype="0" fill="hold" grpId="0" nodeType="afterEffect">
                                  <p:stCondLst>
                                    <p:cond delay="0"/>
                                  </p:stCondLst>
                                  <p:childTnLst>
                                    <p:set>
                                      <p:cBhvr>
                                        <p:cTn id="34" dur="1" fill="hold">
                                          <p:stCondLst>
                                            <p:cond delay="0"/>
                                          </p:stCondLst>
                                        </p:cTn>
                                        <p:tgtEl>
                                          <p:spTgt spid="43"/>
                                        </p:tgtEl>
                                        <p:attrNameLst>
                                          <p:attrName>style.visibility</p:attrName>
                                        </p:attrNameLst>
                                      </p:cBhvr>
                                      <p:to>
                                        <p:strVal val="visible"/>
                                      </p:to>
                                    </p:set>
                                    <p:anim calcmode="lin" valueType="num">
                                      <p:cBhvr>
                                        <p:cTn id="35" dur="500" fill="hold"/>
                                        <p:tgtEl>
                                          <p:spTgt spid="43"/>
                                        </p:tgtEl>
                                        <p:attrNameLst>
                                          <p:attrName>ppt_w</p:attrName>
                                        </p:attrNameLst>
                                      </p:cBhvr>
                                      <p:tavLst>
                                        <p:tav tm="0">
                                          <p:val>
                                            <p:fltVal val="0"/>
                                          </p:val>
                                        </p:tav>
                                        <p:tav tm="100000">
                                          <p:val>
                                            <p:strVal val="#ppt_w"/>
                                          </p:val>
                                        </p:tav>
                                      </p:tavLst>
                                    </p:anim>
                                    <p:anim calcmode="lin" valueType="num">
                                      <p:cBhvr>
                                        <p:cTn id="36" dur="500" fill="hold"/>
                                        <p:tgtEl>
                                          <p:spTgt spid="43"/>
                                        </p:tgtEl>
                                        <p:attrNameLst>
                                          <p:attrName>ppt_h</p:attrName>
                                        </p:attrNameLst>
                                      </p:cBhvr>
                                      <p:tavLst>
                                        <p:tav tm="0">
                                          <p:val>
                                            <p:fltVal val="0"/>
                                          </p:val>
                                        </p:tav>
                                        <p:tav tm="100000">
                                          <p:val>
                                            <p:strVal val="#ppt_h"/>
                                          </p:val>
                                        </p:tav>
                                      </p:tavLst>
                                    </p:anim>
                                    <p:animEffect transition="in" filter="fade">
                                      <p:cBhvr>
                                        <p:cTn id="37" dur="500"/>
                                        <p:tgtEl>
                                          <p:spTgt spid="43"/>
                                        </p:tgtEl>
                                      </p:cBhvr>
                                    </p:animEffect>
                                  </p:childTnLst>
                                </p:cTn>
                              </p:par>
                              <p:par>
                                <p:cTn id="38" presetID="2" presetClass="entr" presetSubtype="4" accel="50000" decel="50000" fill="hold" grpId="0" nodeType="withEffect">
                                  <p:stCondLst>
                                    <p:cond delay="0"/>
                                  </p:stCondLst>
                                  <p:childTnLst>
                                    <p:set>
                                      <p:cBhvr>
                                        <p:cTn id="39" dur="1" fill="hold">
                                          <p:stCondLst>
                                            <p:cond delay="0"/>
                                          </p:stCondLst>
                                        </p:cTn>
                                        <p:tgtEl>
                                          <p:spTgt spid="54"/>
                                        </p:tgtEl>
                                        <p:attrNameLst>
                                          <p:attrName>style.visibility</p:attrName>
                                        </p:attrNameLst>
                                      </p:cBhvr>
                                      <p:to>
                                        <p:strVal val="visible"/>
                                      </p:to>
                                    </p:set>
                                    <p:anim calcmode="lin" valueType="num">
                                      <p:cBhvr additive="base">
                                        <p:cTn id="40" dur="500" fill="hold"/>
                                        <p:tgtEl>
                                          <p:spTgt spid="54"/>
                                        </p:tgtEl>
                                        <p:attrNameLst>
                                          <p:attrName>ppt_x</p:attrName>
                                        </p:attrNameLst>
                                      </p:cBhvr>
                                      <p:tavLst>
                                        <p:tav tm="0">
                                          <p:val>
                                            <p:strVal val="#ppt_x"/>
                                          </p:val>
                                        </p:tav>
                                        <p:tav tm="100000">
                                          <p:val>
                                            <p:strVal val="#ppt_x"/>
                                          </p:val>
                                        </p:tav>
                                      </p:tavLst>
                                    </p:anim>
                                    <p:anim calcmode="lin" valueType="num">
                                      <p:cBhvr additive="base">
                                        <p:cTn id="41" dur="500" fill="hold"/>
                                        <p:tgtEl>
                                          <p:spTgt spid="54"/>
                                        </p:tgtEl>
                                        <p:attrNameLst>
                                          <p:attrName>ppt_y</p:attrName>
                                        </p:attrNameLst>
                                      </p:cBhvr>
                                      <p:tavLst>
                                        <p:tav tm="0">
                                          <p:val>
                                            <p:strVal val="1+#ppt_h/2"/>
                                          </p:val>
                                        </p:tav>
                                        <p:tav tm="100000">
                                          <p:val>
                                            <p:strVal val="#ppt_y"/>
                                          </p:val>
                                        </p:tav>
                                      </p:tavLst>
                                    </p:anim>
                                  </p:childTnLst>
                                </p:cTn>
                              </p:par>
                            </p:childTnLst>
                          </p:cTn>
                        </p:par>
                        <p:par>
                          <p:cTn id="42" fill="hold">
                            <p:stCondLst>
                              <p:cond delay="2000"/>
                            </p:stCondLst>
                            <p:childTnLst>
                              <p:par>
                                <p:cTn id="43" presetID="2" presetClass="entr" presetSubtype="4" accel="50000" decel="50000" fill="hold" nodeType="after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additive="base">
                                        <p:cTn id="45" dur="500" fill="hold"/>
                                        <p:tgtEl>
                                          <p:spTgt spid="7"/>
                                        </p:tgtEl>
                                        <p:attrNameLst>
                                          <p:attrName>ppt_x</p:attrName>
                                        </p:attrNameLst>
                                      </p:cBhvr>
                                      <p:tavLst>
                                        <p:tav tm="0">
                                          <p:val>
                                            <p:strVal val="#ppt_x"/>
                                          </p:val>
                                        </p:tav>
                                        <p:tav tm="100000">
                                          <p:val>
                                            <p:strVal val="#ppt_x"/>
                                          </p:val>
                                        </p:tav>
                                      </p:tavLst>
                                    </p:anim>
                                    <p:anim calcmode="lin" valueType="num">
                                      <p:cBhvr additive="base">
                                        <p:cTn id="46" dur="500" fill="hold"/>
                                        <p:tgtEl>
                                          <p:spTgt spid="7"/>
                                        </p:tgtEl>
                                        <p:attrNameLst>
                                          <p:attrName>ppt_y</p:attrName>
                                        </p:attrNameLst>
                                      </p:cBhvr>
                                      <p:tavLst>
                                        <p:tav tm="0">
                                          <p:val>
                                            <p:strVal val="1+#ppt_h/2"/>
                                          </p:val>
                                        </p:tav>
                                        <p:tav tm="100000">
                                          <p:val>
                                            <p:strVal val="#ppt_y"/>
                                          </p:val>
                                        </p:tav>
                                      </p:tavLst>
                                    </p:anim>
                                  </p:childTnLst>
                                </p:cTn>
                              </p:par>
                              <p:par>
                                <p:cTn id="47" presetID="2" presetClass="entr" presetSubtype="1" accel="50000" decel="50000" fill="hold" grpId="0" nodeType="withEffect">
                                  <p:stCondLst>
                                    <p:cond delay="0"/>
                                  </p:stCondLst>
                                  <p:childTnLst>
                                    <p:set>
                                      <p:cBhvr>
                                        <p:cTn id="48" dur="1" fill="hold">
                                          <p:stCondLst>
                                            <p:cond delay="0"/>
                                          </p:stCondLst>
                                        </p:cTn>
                                        <p:tgtEl>
                                          <p:spTgt spid="59"/>
                                        </p:tgtEl>
                                        <p:attrNameLst>
                                          <p:attrName>style.visibility</p:attrName>
                                        </p:attrNameLst>
                                      </p:cBhvr>
                                      <p:to>
                                        <p:strVal val="visible"/>
                                      </p:to>
                                    </p:set>
                                    <p:anim calcmode="lin" valueType="num">
                                      <p:cBhvr additive="base">
                                        <p:cTn id="49" dur="500" fill="hold"/>
                                        <p:tgtEl>
                                          <p:spTgt spid="59"/>
                                        </p:tgtEl>
                                        <p:attrNameLst>
                                          <p:attrName>ppt_x</p:attrName>
                                        </p:attrNameLst>
                                      </p:cBhvr>
                                      <p:tavLst>
                                        <p:tav tm="0">
                                          <p:val>
                                            <p:strVal val="#ppt_x"/>
                                          </p:val>
                                        </p:tav>
                                        <p:tav tm="100000">
                                          <p:val>
                                            <p:strVal val="#ppt_x"/>
                                          </p:val>
                                        </p:tav>
                                      </p:tavLst>
                                    </p:anim>
                                    <p:anim calcmode="lin" valueType="num">
                                      <p:cBhvr additive="base">
                                        <p:cTn id="50" dur="500" fill="hold"/>
                                        <p:tgtEl>
                                          <p:spTgt spid="59"/>
                                        </p:tgtEl>
                                        <p:attrNameLst>
                                          <p:attrName>ppt_y</p:attrName>
                                        </p:attrNameLst>
                                      </p:cBhvr>
                                      <p:tavLst>
                                        <p:tav tm="0">
                                          <p:val>
                                            <p:strVal val="0-#ppt_h/2"/>
                                          </p:val>
                                        </p:tav>
                                        <p:tav tm="100000">
                                          <p:val>
                                            <p:strVal val="#ppt_y"/>
                                          </p:val>
                                        </p:tav>
                                      </p:tavLst>
                                    </p:anim>
                                  </p:childTnLst>
                                </p:cTn>
                              </p:par>
                            </p:childTnLst>
                          </p:cTn>
                        </p:par>
                        <p:par>
                          <p:cTn id="51" fill="hold">
                            <p:stCondLst>
                              <p:cond delay="2500"/>
                            </p:stCondLst>
                            <p:childTnLst>
                              <p:par>
                                <p:cTn id="52" presetID="53" presetClass="entr" presetSubtype="0" fill="hold" grpId="0" nodeType="afterEffect">
                                  <p:stCondLst>
                                    <p:cond delay="0"/>
                                  </p:stCondLst>
                                  <p:childTnLst>
                                    <p:set>
                                      <p:cBhvr>
                                        <p:cTn id="53" dur="1" fill="hold">
                                          <p:stCondLst>
                                            <p:cond delay="0"/>
                                          </p:stCondLst>
                                        </p:cTn>
                                        <p:tgtEl>
                                          <p:spTgt spid="49"/>
                                        </p:tgtEl>
                                        <p:attrNameLst>
                                          <p:attrName>style.visibility</p:attrName>
                                        </p:attrNameLst>
                                      </p:cBhvr>
                                      <p:to>
                                        <p:strVal val="visible"/>
                                      </p:to>
                                    </p:set>
                                    <p:anim calcmode="lin" valueType="num">
                                      <p:cBhvr>
                                        <p:cTn id="54" dur="500" fill="hold"/>
                                        <p:tgtEl>
                                          <p:spTgt spid="49"/>
                                        </p:tgtEl>
                                        <p:attrNameLst>
                                          <p:attrName>ppt_w</p:attrName>
                                        </p:attrNameLst>
                                      </p:cBhvr>
                                      <p:tavLst>
                                        <p:tav tm="0">
                                          <p:val>
                                            <p:fltVal val="0"/>
                                          </p:val>
                                        </p:tav>
                                        <p:tav tm="100000">
                                          <p:val>
                                            <p:strVal val="#ppt_w"/>
                                          </p:val>
                                        </p:tav>
                                      </p:tavLst>
                                    </p:anim>
                                    <p:anim calcmode="lin" valueType="num">
                                      <p:cBhvr>
                                        <p:cTn id="55" dur="500" fill="hold"/>
                                        <p:tgtEl>
                                          <p:spTgt spid="49"/>
                                        </p:tgtEl>
                                        <p:attrNameLst>
                                          <p:attrName>ppt_h</p:attrName>
                                        </p:attrNameLst>
                                      </p:cBhvr>
                                      <p:tavLst>
                                        <p:tav tm="0">
                                          <p:val>
                                            <p:fltVal val="0"/>
                                          </p:val>
                                        </p:tav>
                                        <p:tav tm="100000">
                                          <p:val>
                                            <p:strVal val="#ppt_h"/>
                                          </p:val>
                                        </p:tav>
                                      </p:tavLst>
                                    </p:anim>
                                    <p:animEffect transition="in" filter="fade">
                                      <p:cBhvr>
                                        <p:cTn id="56" dur="500"/>
                                        <p:tgtEl>
                                          <p:spTgt spid="49"/>
                                        </p:tgtEl>
                                      </p:cBhvr>
                                    </p:animEffect>
                                  </p:childTnLst>
                                </p:cTn>
                              </p:par>
                              <p:par>
                                <p:cTn id="57" presetID="2" presetClass="entr" presetSubtype="4" accel="50000" decel="50000" fill="hold" grpId="0" nodeType="withEffect">
                                  <p:stCondLst>
                                    <p:cond delay="0"/>
                                  </p:stCondLst>
                                  <p:childTnLst>
                                    <p:set>
                                      <p:cBhvr>
                                        <p:cTn id="58" dur="1" fill="hold">
                                          <p:stCondLst>
                                            <p:cond delay="0"/>
                                          </p:stCondLst>
                                        </p:cTn>
                                        <p:tgtEl>
                                          <p:spTgt spid="60"/>
                                        </p:tgtEl>
                                        <p:attrNameLst>
                                          <p:attrName>style.visibility</p:attrName>
                                        </p:attrNameLst>
                                      </p:cBhvr>
                                      <p:to>
                                        <p:strVal val="visible"/>
                                      </p:to>
                                    </p:set>
                                    <p:anim calcmode="lin" valueType="num">
                                      <p:cBhvr additive="base">
                                        <p:cTn id="59" dur="500" fill="hold"/>
                                        <p:tgtEl>
                                          <p:spTgt spid="60"/>
                                        </p:tgtEl>
                                        <p:attrNameLst>
                                          <p:attrName>ppt_x</p:attrName>
                                        </p:attrNameLst>
                                      </p:cBhvr>
                                      <p:tavLst>
                                        <p:tav tm="0">
                                          <p:val>
                                            <p:strVal val="#ppt_x"/>
                                          </p:val>
                                        </p:tav>
                                        <p:tav tm="100000">
                                          <p:val>
                                            <p:strVal val="#ppt_x"/>
                                          </p:val>
                                        </p:tav>
                                      </p:tavLst>
                                    </p:anim>
                                    <p:anim calcmode="lin" valueType="num">
                                      <p:cBhvr additive="base">
                                        <p:cTn id="60" dur="500" fill="hold"/>
                                        <p:tgtEl>
                                          <p:spTgt spid="60"/>
                                        </p:tgtEl>
                                        <p:attrNameLst>
                                          <p:attrName>ppt_y</p:attrName>
                                        </p:attrNameLst>
                                      </p:cBhvr>
                                      <p:tavLst>
                                        <p:tav tm="0">
                                          <p:val>
                                            <p:strVal val="1+#ppt_h/2"/>
                                          </p:val>
                                        </p:tav>
                                        <p:tav tm="100000">
                                          <p:val>
                                            <p:strVal val="#ppt_y"/>
                                          </p:val>
                                        </p:tav>
                                      </p:tavLst>
                                    </p:anim>
                                  </p:childTnLst>
                                </p:cTn>
                              </p:par>
                            </p:childTnLst>
                          </p:cTn>
                        </p:par>
                        <p:par>
                          <p:cTn id="61" fill="hold">
                            <p:stCondLst>
                              <p:cond delay="3000"/>
                            </p:stCondLst>
                            <p:childTnLst>
                              <p:par>
                                <p:cTn id="62" presetID="2" presetClass="entr" presetSubtype="4" accel="50000" decel="50000" fill="hold" nodeType="afterEffect">
                                  <p:stCondLst>
                                    <p:cond delay="0"/>
                                  </p:stCondLst>
                                  <p:childTnLst>
                                    <p:set>
                                      <p:cBhvr>
                                        <p:cTn id="63" dur="1" fill="hold">
                                          <p:stCondLst>
                                            <p:cond delay="0"/>
                                          </p:stCondLst>
                                        </p:cTn>
                                        <p:tgtEl>
                                          <p:spTgt spid="8"/>
                                        </p:tgtEl>
                                        <p:attrNameLst>
                                          <p:attrName>style.visibility</p:attrName>
                                        </p:attrNameLst>
                                      </p:cBhvr>
                                      <p:to>
                                        <p:strVal val="visible"/>
                                      </p:to>
                                    </p:set>
                                    <p:anim calcmode="lin" valueType="num">
                                      <p:cBhvr additive="base">
                                        <p:cTn id="64" dur="500" fill="hold"/>
                                        <p:tgtEl>
                                          <p:spTgt spid="8"/>
                                        </p:tgtEl>
                                        <p:attrNameLst>
                                          <p:attrName>ppt_x</p:attrName>
                                        </p:attrNameLst>
                                      </p:cBhvr>
                                      <p:tavLst>
                                        <p:tav tm="0">
                                          <p:val>
                                            <p:strVal val="#ppt_x"/>
                                          </p:val>
                                        </p:tav>
                                        <p:tav tm="100000">
                                          <p:val>
                                            <p:strVal val="#ppt_x"/>
                                          </p:val>
                                        </p:tav>
                                      </p:tavLst>
                                    </p:anim>
                                    <p:anim calcmode="lin" valueType="num">
                                      <p:cBhvr additive="base">
                                        <p:cTn id="65" dur="500" fill="hold"/>
                                        <p:tgtEl>
                                          <p:spTgt spid="8"/>
                                        </p:tgtEl>
                                        <p:attrNameLst>
                                          <p:attrName>ppt_y</p:attrName>
                                        </p:attrNameLst>
                                      </p:cBhvr>
                                      <p:tavLst>
                                        <p:tav tm="0">
                                          <p:val>
                                            <p:strVal val="1+#ppt_h/2"/>
                                          </p:val>
                                        </p:tav>
                                        <p:tav tm="100000">
                                          <p:val>
                                            <p:strVal val="#ppt_y"/>
                                          </p:val>
                                        </p:tav>
                                      </p:tavLst>
                                    </p:anim>
                                  </p:childTnLst>
                                </p:cTn>
                              </p:par>
                              <p:par>
                                <p:cTn id="66" presetID="2" presetClass="entr" presetSubtype="1" accel="50000" decel="50000" fill="hold" grpId="0" nodeType="withEffect">
                                  <p:stCondLst>
                                    <p:cond delay="0"/>
                                  </p:stCondLst>
                                  <p:childTnLst>
                                    <p:set>
                                      <p:cBhvr>
                                        <p:cTn id="67" dur="1" fill="hold">
                                          <p:stCondLst>
                                            <p:cond delay="0"/>
                                          </p:stCondLst>
                                        </p:cTn>
                                        <p:tgtEl>
                                          <p:spTgt spid="65"/>
                                        </p:tgtEl>
                                        <p:attrNameLst>
                                          <p:attrName>style.visibility</p:attrName>
                                        </p:attrNameLst>
                                      </p:cBhvr>
                                      <p:to>
                                        <p:strVal val="visible"/>
                                      </p:to>
                                    </p:set>
                                    <p:anim calcmode="lin" valueType="num">
                                      <p:cBhvr additive="base">
                                        <p:cTn id="68" dur="500" fill="hold"/>
                                        <p:tgtEl>
                                          <p:spTgt spid="65"/>
                                        </p:tgtEl>
                                        <p:attrNameLst>
                                          <p:attrName>ppt_x</p:attrName>
                                        </p:attrNameLst>
                                      </p:cBhvr>
                                      <p:tavLst>
                                        <p:tav tm="0">
                                          <p:val>
                                            <p:strVal val="#ppt_x"/>
                                          </p:val>
                                        </p:tav>
                                        <p:tav tm="100000">
                                          <p:val>
                                            <p:strVal val="#ppt_x"/>
                                          </p:val>
                                        </p:tav>
                                      </p:tavLst>
                                    </p:anim>
                                    <p:anim calcmode="lin" valueType="num">
                                      <p:cBhvr additive="base">
                                        <p:cTn id="69" dur="500" fill="hold"/>
                                        <p:tgtEl>
                                          <p:spTgt spid="65"/>
                                        </p:tgtEl>
                                        <p:attrNameLst>
                                          <p:attrName>ppt_y</p:attrName>
                                        </p:attrNameLst>
                                      </p:cBhvr>
                                      <p:tavLst>
                                        <p:tav tm="0">
                                          <p:val>
                                            <p:strVal val="0-#ppt_h/2"/>
                                          </p:val>
                                        </p:tav>
                                        <p:tav tm="100000">
                                          <p:val>
                                            <p:strVal val="#ppt_y"/>
                                          </p:val>
                                        </p:tav>
                                      </p:tavLst>
                                    </p:anim>
                                  </p:childTnLst>
                                </p:cTn>
                              </p:par>
                            </p:childTnLst>
                          </p:cTn>
                        </p:par>
                        <p:par>
                          <p:cTn id="70" fill="hold">
                            <p:stCondLst>
                              <p:cond delay="3500"/>
                            </p:stCondLst>
                            <p:childTnLst>
                              <p:par>
                                <p:cTn id="71" presetID="53" presetClass="entr" presetSubtype="0" fill="hold" grpId="0" nodeType="afterEffect">
                                  <p:stCondLst>
                                    <p:cond delay="0"/>
                                  </p:stCondLst>
                                  <p:childTnLst>
                                    <p:set>
                                      <p:cBhvr>
                                        <p:cTn id="72" dur="1" fill="hold">
                                          <p:stCondLst>
                                            <p:cond delay="0"/>
                                          </p:stCondLst>
                                        </p:cTn>
                                        <p:tgtEl>
                                          <p:spTgt spid="61"/>
                                        </p:tgtEl>
                                        <p:attrNameLst>
                                          <p:attrName>style.visibility</p:attrName>
                                        </p:attrNameLst>
                                      </p:cBhvr>
                                      <p:to>
                                        <p:strVal val="visible"/>
                                      </p:to>
                                    </p:set>
                                    <p:anim calcmode="lin" valueType="num">
                                      <p:cBhvr>
                                        <p:cTn id="73" dur="500" fill="hold"/>
                                        <p:tgtEl>
                                          <p:spTgt spid="61"/>
                                        </p:tgtEl>
                                        <p:attrNameLst>
                                          <p:attrName>ppt_w</p:attrName>
                                        </p:attrNameLst>
                                      </p:cBhvr>
                                      <p:tavLst>
                                        <p:tav tm="0">
                                          <p:val>
                                            <p:fltVal val="0"/>
                                          </p:val>
                                        </p:tav>
                                        <p:tav tm="100000">
                                          <p:val>
                                            <p:strVal val="#ppt_w"/>
                                          </p:val>
                                        </p:tav>
                                      </p:tavLst>
                                    </p:anim>
                                    <p:anim calcmode="lin" valueType="num">
                                      <p:cBhvr>
                                        <p:cTn id="74" dur="500" fill="hold"/>
                                        <p:tgtEl>
                                          <p:spTgt spid="61"/>
                                        </p:tgtEl>
                                        <p:attrNameLst>
                                          <p:attrName>ppt_h</p:attrName>
                                        </p:attrNameLst>
                                      </p:cBhvr>
                                      <p:tavLst>
                                        <p:tav tm="0">
                                          <p:val>
                                            <p:fltVal val="0"/>
                                          </p:val>
                                        </p:tav>
                                        <p:tav tm="100000">
                                          <p:val>
                                            <p:strVal val="#ppt_h"/>
                                          </p:val>
                                        </p:tav>
                                      </p:tavLst>
                                    </p:anim>
                                    <p:animEffect transition="in" filter="fade">
                                      <p:cBhvr>
                                        <p:cTn id="75" dur="500"/>
                                        <p:tgtEl>
                                          <p:spTgt spid="61"/>
                                        </p:tgtEl>
                                      </p:cBhvr>
                                    </p:animEffect>
                                  </p:childTnLst>
                                </p:cTn>
                              </p:par>
                              <p:par>
                                <p:cTn id="76" presetID="2" presetClass="entr" presetSubtype="4" accel="50000" decel="50000" fill="hold" grpId="0" nodeType="withEffect">
                                  <p:stCondLst>
                                    <p:cond delay="0"/>
                                  </p:stCondLst>
                                  <p:childTnLst>
                                    <p:set>
                                      <p:cBhvr>
                                        <p:cTn id="77" dur="1" fill="hold">
                                          <p:stCondLst>
                                            <p:cond delay="0"/>
                                          </p:stCondLst>
                                        </p:cTn>
                                        <p:tgtEl>
                                          <p:spTgt spid="66"/>
                                        </p:tgtEl>
                                        <p:attrNameLst>
                                          <p:attrName>style.visibility</p:attrName>
                                        </p:attrNameLst>
                                      </p:cBhvr>
                                      <p:to>
                                        <p:strVal val="visible"/>
                                      </p:to>
                                    </p:set>
                                    <p:anim calcmode="lin" valueType="num">
                                      <p:cBhvr additive="base">
                                        <p:cTn id="78" dur="500" fill="hold"/>
                                        <p:tgtEl>
                                          <p:spTgt spid="66"/>
                                        </p:tgtEl>
                                        <p:attrNameLst>
                                          <p:attrName>ppt_x</p:attrName>
                                        </p:attrNameLst>
                                      </p:cBhvr>
                                      <p:tavLst>
                                        <p:tav tm="0">
                                          <p:val>
                                            <p:strVal val="#ppt_x"/>
                                          </p:val>
                                        </p:tav>
                                        <p:tav tm="100000">
                                          <p:val>
                                            <p:strVal val="#ppt_x"/>
                                          </p:val>
                                        </p:tav>
                                      </p:tavLst>
                                    </p:anim>
                                    <p:anim calcmode="lin" valueType="num">
                                      <p:cBhvr additive="base">
                                        <p:cTn id="79" dur="500" fill="hold"/>
                                        <p:tgtEl>
                                          <p:spTgt spid="66"/>
                                        </p:tgtEl>
                                        <p:attrNameLst>
                                          <p:attrName>ppt_y</p:attrName>
                                        </p:attrNameLst>
                                      </p:cBhvr>
                                      <p:tavLst>
                                        <p:tav tm="0">
                                          <p:val>
                                            <p:strVal val="1+#ppt_h/2"/>
                                          </p:val>
                                        </p:tav>
                                        <p:tav tm="100000">
                                          <p:val>
                                            <p:strVal val="#ppt_y"/>
                                          </p:val>
                                        </p:tav>
                                      </p:tavLst>
                                    </p:anim>
                                  </p:childTnLst>
                                </p:cTn>
                              </p:par>
                            </p:childTnLst>
                          </p:cTn>
                        </p:par>
                        <p:par>
                          <p:cTn id="80" fill="hold">
                            <p:stCondLst>
                              <p:cond delay="4000"/>
                            </p:stCondLst>
                            <p:childTnLst>
                              <p:par>
                                <p:cTn id="81" presetID="2" presetClass="entr" presetSubtype="4" accel="50000" decel="50000" fill="hold" nodeType="afterEffect">
                                  <p:stCondLst>
                                    <p:cond delay="0"/>
                                  </p:stCondLst>
                                  <p:childTnLst>
                                    <p:set>
                                      <p:cBhvr>
                                        <p:cTn id="82" dur="1" fill="hold">
                                          <p:stCondLst>
                                            <p:cond delay="0"/>
                                          </p:stCondLst>
                                        </p:cTn>
                                        <p:tgtEl>
                                          <p:spTgt spid="9"/>
                                        </p:tgtEl>
                                        <p:attrNameLst>
                                          <p:attrName>style.visibility</p:attrName>
                                        </p:attrNameLst>
                                      </p:cBhvr>
                                      <p:to>
                                        <p:strVal val="visible"/>
                                      </p:to>
                                    </p:set>
                                    <p:anim calcmode="lin" valueType="num">
                                      <p:cBhvr additive="base">
                                        <p:cTn id="83" dur="500" fill="hold"/>
                                        <p:tgtEl>
                                          <p:spTgt spid="9"/>
                                        </p:tgtEl>
                                        <p:attrNameLst>
                                          <p:attrName>ppt_x</p:attrName>
                                        </p:attrNameLst>
                                      </p:cBhvr>
                                      <p:tavLst>
                                        <p:tav tm="0">
                                          <p:val>
                                            <p:strVal val="#ppt_x"/>
                                          </p:val>
                                        </p:tav>
                                        <p:tav tm="100000">
                                          <p:val>
                                            <p:strVal val="#ppt_x"/>
                                          </p:val>
                                        </p:tav>
                                      </p:tavLst>
                                    </p:anim>
                                    <p:anim calcmode="lin" valueType="num">
                                      <p:cBhvr additive="base">
                                        <p:cTn id="84" dur="500" fill="hold"/>
                                        <p:tgtEl>
                                          <p:spTgt spid="9"/>
                                        </p:tgtEl>
                                        <p:attrNameLst>
                                          <p:attrName>ppt_y</p:attrName>
                                        </p:attrNameLst>
                                      </p:cBhvr>
                                      <p:tavLst>
                                        <p:tav tm="0">
                                          <p:val>
                                            <p:strVal val="1+#ppt_h/2"/>
                                          </p:val>
                                        </p:tav>
                                        <p:tav tm="100000">
                                          <p:val>
                                            <p:strVal val="#ppt_y"/>
                                          </p:val>
                                        </p:tav>
                                      </p:tavLst>
                                    </p:anim>
                                  </p:childTnLst>
                                </p:cTn>
                              </p:par>
                              <p:par>
                                <p:cTn id="85" presetID="2" presetClass="entr" presetSubtype="1" accel="50000" decel="50000" fill="hold" grpId="0" nodeType="withEffect">
                                  <p:stCondLst>
                                    <p:cond delay="0"/>
                                  </p:stCondLst>
                                  <p:childTnLst>
                                    <p:set>
                                      <p:cBhvr>
                                        <p:cTn id="86" dur="1" fill="hold">
                                          <p:stCondLst>
                                            <p:cond delay="0"/>
                                          </p:stCondLst>
                                        </p:cTn>
                                        <p:tgtEl>
                                          <p:spTgt spid="78"/>
                                        </p:tgtEl>
                                        <p:attrNameLst>
                                          <p:attrName>style.visibility</p:attrName>
                                        </p:attrNameLst>
                                      </p:cBhvr>
                                      <p:to>
                                        <p:strVal val="visible"/>
                                      </p:to>
                                    </p:set>
                                    <p:anim calcmode="lin" valueType="num">
                                      <p:cBhvr additive="base">
                                        <p:cTn id="87" dur="500" fill="hold"/>
                                        <p:tgtEl>
                                          <p:spTgt spid="78"/>
                                        </p:tgtEl>
                                        <p:attrNameLst>
                                          <p:attrName>ppt_x</p:attrName>
                                        </p:attrNameLst>
                                      </p:cBhvr>
                                      <p:tavLst>
                                        <p:tav tm="0">
                                          <p:val>
                                            <p:strVal val="#ppt_x"/>
                                          </p:val>
                                        </p:tav>
                                        <p:tav tm="100000">
                                          <p:val>
                                            <p:strVal val="#ppt_x"/>
                                          </p:val>
                                        </p:tav>
                                      </p:tavLst>
                                    </p:anim>
                                    <p:anim calcmode="lin" valueType="num">
                                      <p:cBhvr additive="base">
                                        <p:cTn id="88" dur="500" fill="hold"/>
                                        <p:tgtEl>
                                          <p:spTgt spid="78"/>
                                        </p:tgtEl>
                                        <p:attrNameLst>
                                          <p:attrName>ppt_y</p:attrName>
                                        </p:attrNameLst>
                                      </p:cBhvr>
                                      <p:tavLst>
                                        <p:tav tm="0">
                                          <p:val>
                                            <p:strVal val="0-#ppt_h/2"/>
                                          </p:val>
                                        </p:tav>
                                        <p:tav tm="100000">
                                          <p:val>
                                            <p:strVal val="#ppt_y"/>
                                          </p:val>
                                        </p:tav>
                                      </p:tavLst>
                                    </p:anim>
                                  </p:childTnLst>
                                </p:cTn>
                              </p:par>
                            </p:childTnLst>
                          </p:cTn>
                        </p:par>
                        <p:par>
                          <p:cTn id="89" fill="hold">
                            <p:stCondLst>
                              <p:cond delay="4500"/>
                            </p:stCondLst>
                            <p:childTnLst>
                              <p:par>
                                <p:cTn id="90" presetID="53" presetClass="entr" presetSubtype="0" fill="hold" grpId="0" nodeType="afterEffect">
                                  <p:stCondLst>
                                    <p:cond delay="0"/>
                                  </p:stCondLst>
                                  <p:childTnLst>
                                    <p:set>
                                      <p:cBhvr>
                                        <p:cTn id="91" dur="1" fill="hold">
                                          <p:stCondLst>
                                            <p:cond delay="0"/>
                                          </p:stCondLst>
                                        </p:cTn>
                                        <p:tgtEl>
                                          <p:spTgt spid="67"/>
                                        </p:tgtEl>
                                        <p:attrNameLst>
                                          <p:attrName>style.visibility</p:attrName>
                                        </p:attrNameLst>
                                      </p:cBhvr>
                                      <p:to>
                                        <p:strVal val="visible"/>
                                      </p:to>
                                    </p:set>
                                    <p:anim calcmode="lin" valueType="num">
                                      <p:cBhvr>
                                        <p:cTn id="92" dur="500" fill="hold"/>
                                        <p:tgtEl>
                                          <p:spTgt spid="67"/>
                                        </p:tgtEl>
                                        <p:attrNameLst>
                                          <p:attrName>ppt_w</p:attrName>
                                        </p:attrNameLst>
                                      </p:cBhvr>
                                      <p:tavLst>
                                        <p:tav tm="0">
                                          <p:val>
                                            <p:fltVal val="0"/>
                                          </p:val>
                                        </p:tav>
                                        <p:tav tm="100000">
                                          <p:val>
                                            <p:strVal val="#ppt_w"/>
                                          </p:val>
                                        </p:tav>
                                      </p:tavLst>
                                    </p:anim>
                                    <p:anim calcmode="lin" valueType="num">
                                      <p:cBhvr>
                                        <p:cTn id="93" dur="500" fill="hold"/>
                                        <p:tgtEl>
                                          <p:spTgt spid="67"/>
                                        </p:tgtEl>
                                        <p:attrNameLst>
                                          <p:attrName>ppt_h</p:attrName>
                                        </p:attrNameLst>
                                      </p:cBhvr>
                                      <p:tavLst>
                                        <p:tav tm="0">
                                          <p:val>
                                            <p:fltVal val="0"/>
                                          </p:val>
                                        </p:tav>
                                        <p:tav tm="100000">
                                          <p:val>
                                            <p:strVal val="#ppt_h"/>
                                          </p:val>
                                        </p:tav>
                                      </p:tavLst>
                                    </p:anim>
                                    <p:animEffect transition="in" filter="fade">
                                      <p:cBhvr>
                                        <p:cTn id="94" dur="500"/>
                                        <p:tgtEl>
                                          <p:spTgt spid="67"/>
                                        </p:tgtEl>
                                      </p:cBhvr>
                                    </p:animEffect>
                                  </p:childTnLst>
                                </p:cTn>
                              </p:par>
                              <p:par>
                                <p:cTn id="95" presetID="2" presetClass="entr" presetSubtype="4" accel="50000" decel="50000" fill="hold" grpId="0" nodeType="withEffect">
                                  <p:stCondLst>
                                    <p:cond delay="0"/>
                                  </p:stCondLst>
                                  <p:childTnLst>
                                    <p:set>
                                      <p:cBhvr>
                                        <p:cTn id="96" dur="1" fill="hold">
                                          <p:stCondLst>
                                            <p:cond delay="0"/>
                                          </p:stCondLst>
                                        </p:cTn>
                                        <p:tgtEl>
                                          <p:spTgt spid="79"/>
                                        </p:tgtEl>
                                        <p:attrNameLst>
                                          <p:attrName>style.visibility</p:attrName>
                                        </p:attrNameLst>
                                      </p:cBhvr>
                                      <p:to>
                                        <p:strVal val="visible"/>
                                      </p:to>
                                    </p:set>
                                    <p:anim calcmode="lin" valueType="num">
                                      <p:cBhvr additive="base">
                                        <p:cTn id="97" dur="500" fill="hold"/>
                                        <p:tgtEl>
                                          <p:spTgt spid="79"/>
                                        </p:tgtEl>
                                        <p:attrNameLst>
                                          <p:attrName>ppt_x</p:attrName>
                                        </p:attrNameLst>
                                      </p:cBhvr>
                                      <p:tavLst>
                                        <p:tav tm="0">
                                          <p:val>
                                            <p:strVal val="#ppt_x"/>
                                          </p:val>
                                        </p:tav>
                                        <p:tav tm="100000">
                                          <p:val>
                                            <p:strVal val="#ppt_x"/>
                                          </p:val>
                                        </p:tav>
                                      </p:tavLst>
                                    </p:anim>
                                    <p:anim calcmode="lin" valueType="num">
                                      <p:cBhvr additive="base">
                                        <p:cTn id="98" dur="500" fill="hold"/>
                                        <p:tgtEl>
                                          <p:spTgt spid="79"/>
                                        </p:tgtEl>
                                        <p:attrNameLst>
                                          <p:attrName>ppt_y</p:attrName>
                                        </p:attrNameLst>
                                      </p:cBhvr>
                                      <p:tavLst>
                                        <p:tav tm="0">
                                          <p:val>
                                            <p:strVal val="1+#ppt_h/2"/>
                                          </p:val>
                                        </p:tav>
                                        <p:tav tm="100000">
                                          <p:val>
                                            <p:strVal val="#ppt_y"/>
                                          </p:val>
                                        </p:tav>
                                      </p:tavLst>
                                    </p:anim>
                                  </p:childTnLst>
                                </p:cTn>
                              </p:par>
                            </p:childTnLst>
                          </p:cTn>
                        </p:par>
                        <p:par>
                          <p:cTn id="99" fill="hold">
                            <p:stCondLst>
                              <p:cond delay="5000"/>
                            </p:stCondLst>
                            <p:childTnLst>
                              <p:par>
                                <p:cTn id="100" presetID="18" presetClass="entr" presetSubtype="6" fill="hold" grpId="0" nodeType="afterEffect">
                                  <p:stCondLst>
                                    <p:cond delay="0"/>
                                  </p:stCondLst>
                                  <p:childTnLst>
                                    <p:set>
                                      <p:cBhvr>
                                        <p:cTn id="101" dur="1" fill="hold">
                                          <p:stCondLst>
                                            <p:cond delay="0"/>
                                          </p:stCondLst>
                                        </p:cTn>
                                        <p:tgtEl>
                                          <p:spTgt spid="80"/>
                                        </p:tgtEl>
                                        <p:attrNameLst>
                                          <p:attrName>style.visibility</p:attrName>
                                        </p:attrNameLst>
                                      </p:cBhvr>
                                      <p:to>
                                        <p:strVal val="visible"/>
                                      </p:to>
                                    </p:set>
                                    <p:animEffect transition="in" filter="strips(downRight)">
                                      <p:cBhvr>
                                        <p:cTn id="102" dur="500"/>
                                        <p:tgtEl>
                                          <p:spTgt spid="80"/>
                                        </p:tgtEl>
                                      </p:cBhvr>
                                    </p:animEffect>
                                  </p:childTnLst>
                                </p:cTn>
                              </p:par>
                            </p:childTnLst>
                          </p:cTn>
                        </p:par>
                        <p:par>
                          <p:cTn id="103" fill="hold">
                            <p:stCondLst>
                              <p:cond delay="5500"/>
                            </p:stCondLst>
                            <p:childTnLst>
                              <p:par>
                                <p:cTn id="104" presetID="18" presetClass="entr" presetSubtype="6" fill="hold" grpId="0" nodeType="afterEffect">
                                  <p:stCondLst>
                                    <p:cond delay="0"/>
                                  </p:stCondLst>
                                  <p:childTnLst>
                                    <p:set>
                                      <p:cBhvr>
                                        <p:cTn id="105" dur="1" fill="hold">
                                          <p:stCondLst>
                                            <p:cond delay="0"/>
                                          </p:stCondLst>
                                        </p:cTn>
                                        <p:tgtEl>
                                          <p:spTgt spid="81"/>
                                        </p:tgtEl>
                                        <p:attrNameLst>
                                          <p:attrName>style.visibility</p:attrName>
                                        </p:attrNameLst>
                                      </p:cBhvr>
                                      <p:to>
                                        <p:strVal val="visible"/>
                                      </p:to>
                                    </p:set>
                                    <p:animEffect transition="in" filter="strips(downRight)">
                                      <p:cBhvr>
                                        <p:cTn id="106" dur="500"/>
                                        <p:tgtEl>
                                          <p:spTgt spid="81"/>
                                        </p:tgtEl>
                                      </p:cBhvr>
                                    </p:animEffect>
                                  </p:childTnLst>
                                </p:cTn>
                              </p:par>
                            </p:childTnLst>
                          </p:cTn>
                        </p:par>
                        <p:par>
                          <p:cTn id="107" fill="hold">
                            <p:stCondLst>
                              <p:cond delay="6000"/>
                            </p:stCondLst>
                            <p:childTnLst>
                              <p:par>
                                <p:cTn id="108" presetID="18" presetClass="entr" presetSubtype="6" fill="hold" grpId="0" nodeType="afterEffect">
                                  <p:stCondLst>
                                    <p:cond delay="0"/>
                                  </p:stCondLst>
                                  <p:childTnLst>
                                    <p:set>
                                      <p:cBhvr>
                                        <p:cTn id="109" dur="1" fill="hold">
                                          <p:stCondLst>
                                            <p:cond delay="0"/>
                                          </p:stCondLst>
                                        </p:cTn>
                                        <p:tgtEl>
                                          <p:spTgt spid="82"/>
                                        </p:tgtEl>
                                        <p:attrNameLst>
                                          <p:attrName>style.visibility</p:attrName>
                                        </p:attrNameLst>
                                      </p:cBhvr>
                                      <p:to>
                                        <p:strVal val="visible"/>
                                      </p:to>
                                    </p:set>
                                    <p:animEffect transition="in" filter="strips(downRight)">
                                      <p:cBhvr>
                                        <p:cTn id="110" dur="500"/>
                                        <p:tgtEl>
                                          <p:spTgt spid="82"/>
                                        </p:tgtEl>
                                      </p:cBhvr>
                                    </p:animEffect>
                                  </p:childTnLst>
                                </p:cTn>
                              </p:par>
                            </p:childTnLst>
                          </p:cTn>
                        </p:par>
                        <p:par>
                          <p:cTn id="111" fill="hold">
                            <p:stCondLst>
                              <p:cond delay="6500"/>
                            </p:stCondLst>
                            <p:childTnLst>
                              <p:par>
                                <p:cTn id="112" presetID="18" presetClass="entr" presetSubtype="6" fill="hold" grpId="0" nodeType="afterEffect">
                                  <p:stCondLst>
                                    <p:cond delay="0"/>
                                  </p:stCondLst>
                                  <p:childTnLst>
                                    <p:set>
                                      <p:cBhvr>
                                        <p:cTn id="113" dur="1" fill="hold">
                                          <p:stCondLst>
                                            <p:cond delay="0"/>
                                          </p:stCondLst>
                                        </p:cTn>
                                        <p:tgtEl>
                                          <p:spTgt spid="83"/>
                                        </p:tgtEl>
                                        <p:attrNameLst>
                                          <p:attrName>style.visibility</p:attrName>
                                        </p:attrNameLst>
                                      </p:cBhvr>
                                      <p:to>
                                        <p:strVal val="visible"/>
                                      </p:to>
                                    </p:set>
                                    <p:animEffect transition="in" filter="strips(downRight)">
                                      <p:cBhvr>
                                        <p:cTn id="114"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7" grpId="0"/>
      <p:bldP spid="53" grpId="0" animBg="1"/>
      <p:bldP spid="54" grpId="0"/>
      <p:bldP spid="59" grpId="0" animBg="1"/>
      <p:bldP spid="60" grpId="0"/>
      <p:bldP spid="65" grpId="0" animBg="1"/>
      <p:bldP spid="66" grpId="0"/>
      <p:bldP spid="78" grpId="0" animBg="1"/>
      <p:bldP spid="79" grpId="0"/>
      <p:bldP spid="80" grpId="0" animBg="1"/>
      <p:bldP spid="81" grpId="0" animBg="1"/>
      <p:bldP spid="82" grpId="0" animBg="1"/>
      <p:bldP spid="83" grpId="0" animBg="1"/>
      <p:bldP spid="42" grpId="0" animBg="1"/>
      <p:bldP spid="43" grpId="0" animBg="1"/>
      <p:bldP spid="49" grpId="0" animBg="1"/>
      <p:bldP spid="61" grpId="0" animBg="1"/>
      <p:bldP spid="6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点击添加主题文字</a:t>
            </a:r>
            <a:endParaRPr lang="en-US" dirty="0"/>
          </a:p>
        </p:txBody>
      </p:sp>
      <p:sp>
        <p:nvSpPr>
          <p:cNvPr id="3" name="Text Placeholder 2"/>
          <p:cNvSpPr>
            <a:spLocks noGrp="1"/>
          </p:cNvSpPr>
          <p:nvPr>
            <p:ph type="body" sz="half" idx="2"/>
          </p:nvPr>
        </p:nvSpPr>
        <p:spPr/>
        <p:txBody>
          <a:bodyPr/>
          <a:lstStyle/>
          <a:p>
            <a:r>
              <a:rPr lang="en-US" dirty="0" smtClean="0"/>
              <a:t>What is Our Process?</a:t>
            </a:r>
            <a:endParaRPr lang="en-US" dirty="0"/>
          </a:p>
        </p:txBody>
      </p:sp>
      <p:sp>
        <p:nvSpPr>
          <p:cNvPr id="4" name="Slide Number Placeholder 3"/>
          <p:cNvSpPr>
            <a:spLocks noGrp="1"/>
          </p:cNvSpPr>
          <p:nvPr>
            <p:ph type="sldNum" sz="quarter" idx="12"/>
          </p:nvPr>
        </p:nvSpPr>
        <p:spPr/>
        <p:txBody>
          <a:bodyPr/>
          <a:lstStyle/>
          <a:p>
            <a:fld id="{C136B7D2-B98C-44FD-8D04-7EC62A564975}" type="slidenum">
              <a:rPr lang="en-US" smtClean="0"/>
              <a:pPr/>
              <a:t>4</a:t>
            </a:fld>
            <a:endParaRPr lang="en-US" dirty="0"/>
          </a:p>
        </p:txBody>
      </p:sp>
      <p:sp>
        <p:nvSpPr>
          <p:cNvPr id="1035" name="Freeform 11"/>
          <p:cNvSpPr>
            <a:spLocks/>
          </p:cNvSpPr>
          <p:nvPr/>
        </p:nvSpPr>
        <p:spPr bwMode="auto">
          <a:xfrm>
            <a:off x="4030663" y="3289413"/>
            <a:ext cx="1404938" cy="1860550"/>
          </a:xfrm>
          <a:custGeom>
            <a:avLst/>
            <a:gdLst/>
            <a:ahLst/>
            <a:cxnLst>
              <a:cxn ang="0">
                <a:pos x="885" y="361"/>
              </a:cxn>
              <a:cxn ang="0">
                <a:pos x="840" y="315"/>
              </a:cxn>
              <a:cxn ang="0">
                <a:pos x="379" y="777"/>
              </a:cxn>
              <a:cxn ang="0">
                <a:pos x="379" y="1172"/>
              </a:cxn>
              <a:cxn ang="0">
                <a:pos x="0" y="1172"/>
              </a:cxn>
              <a:cxn ang="0">
                <a:pos x="0" y="620"/>
              </a:cxn>
              <a:cxn ang="0">
                <a:pos x="572" y="49"/>
              </a:cxn>
              <a:cxn ang="0">
                <a:pos x="523" y="0"/>
              </a:cxn>
              <a:cxn ang="0">
                <a:pos x="885" y="0"/>
              </a:cxn>
              <a:cxn ang="0">
                <a:pos x="885" y="361"/>
              </a:cxn>
            </a:cxnLst>
            <a:rect l="0" t="0" r="r" b="b"/>
            <a:pathLst>
              <a:path w="885" h="1172">
                <a:moveTo>
                  <a:pt x="885" y="361"/>
                </a:moveTo>
                <a:lnTo>
                  <a:pt x="840" y="315"/>
                </a:lnTo>
                <a:lnTo>
                  <a:pt x="379" y="777"/>
                </a:lnTo>
                <a:lnTo>
                  <a:pt x="379" y="1172"/>
                </a:lnTo>
                <a:lnTo>
                  <a:pt x="0" y="1172"/>
                </a:lnTo>
                <a:lnTo>
                  <a:pt x="0" y="620"/>
                </a:lnTo>
                <a:lnTo>
                  <a:pt x="572" y="49"/>
                </a:lnTo>
                <a:lnTo>
                  <a:pt x="523" y="0"/>
                </a:lnTo>
                <a:lnTo>
                  <a:pt x="885" y="0"/>
                </a:lnTo>
                <a:lnTo>
                  <a:pt x="885" y="361"/>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12"/>
          <p:cNvSpPr>
            <a:spLocks/>
          </p:cNvSpPr>
          <p:nvPr/>
        </p:nvSpPr>
        <p:spPr bwMode="auto">
          <a:xfrm>
            <a:off x="3711575" y="1106601"/>
            <a:ext cx="1155700" cy="1193800"/>
          </a:xfrm>
          <a:custGeom>
            <a:avLst/>
            <a:gdLst/>
            <a:ahLst/>
            <a:cxnLst>
              <a:cxn ang="0">
                <a:pos x="313" y="41"/>
              </a:cxn>
              <a:cxn ang="0">
                <a:pos x="709" y="437"/>
              </a:cxn>
              <a:cxn ang="0">
                <a:pos x="682" y="463"/>
              </a:cxn>
              <a:cxn ang="0">
                <a:pos x="728" y="509"/>
              </a:cxn>
              <a:cxn ang="0">
                <a:pos x="483" y="752"/>
              </a:cxn>
              <a:cxn ang="0">
                <a:pos x="41" y="312"/>
              </a:cxn>
              <a:cxn ang="0">
                <a:pos x="0" y="352"/>
              </a:cxn>
              <a:cxn ang="0">
                <a:pos x="0" y="0"/>
              </a:cxn>
              <a:cxn ang="0">
                <a:pos x="349" y="0"/>
              </a:cxn>
              <a:cxn ang="0">
                <a:pos x="313" y="41"/>
              </a:cxn>
            </a:cxnLst>
            <a:rect l="0" t="0" r="r" b="b"/>
            <a:pathLst>
              <a:path w="728" h="752">
                <a:moveTo>
                  <a:pt x="313" y="41"/>
                </a:moveTo>
                <a:lnTo>
                  <a:pt x="709" y="437"/>
                </a:lnTo>
                <a:lnTo>
                  <a:pt x="682" y="463"/>
                </a:lnTo>
                <a:lnTo>
                  <a:pt x="728" y="509"/>
                </a:lnTo>
                <a:lnTo>
                  <a:pt x="483" y="752"/>
                </a:lnTo>
                <a:lnTo>
                  <a:pt x="41" y="312"/>
                </a:lnTo>
                <a:lnTo>
                  <a:pt x="0" y="352"/>
                </a:lnTo>
                <a:lnTo>
                  <a:pt x="0" y="0"/>
                </a:lnTo>
                <a:lnTo>
                  <a:pt x="349" y="0"/>
                </a:lnTo>
                <a:lnTo>
                  <a:pt x="313" y="41"/>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13"/>
          <p:cNvSpPr>
            <a:spLocks/>
          </p:cNvSpPr>
          <p:nvPr/>
        </p:nvSpPr>
        <p:spPr bwMode="auto">
          <a:xfrm>
            <a:off x="3708400" y="2562338"/>
            <a:ext cx="1166813" cy="1203325"/>
          </a:xfrm>
          <a:custGeom>
            <a:avLst/>
            <a:gdLst/>
            <a:ahLst/>
            <a:cxnLst>
              <a:cxn ang="0">
                <a:pos x="316" y="49"/>
              </a:cxn>
              <a:cxn ang="0">
                <a:pos x="711" y="442"/>
              </a:cxn>
              <a:cxn ang="0">
                <a:pos x="686" y="465"/>
              </a:cxn>
              <a:cxn ang="0">
                <a:pos x="735" y="514"/>
              </a:cxn>
              <a:cxn ang="0">
                <a:pos x="493" y="758"/>
              </a:cxn>
              <a:cxn ang="0">
                <a:pos x="49" y="316"/>
              </a:cxn>
              <a:cxn ang="0">
                <a:pos x="0" y="363"/>
              </a:cxn>
              <a:cxn ang="0">
                <a:pos x="0" y="0"/>
              </a:cxn>
              <a:cxn ang="0">
                <a:pos x="364" y="0"/>
              </a:cxn>
              <a:cxn ang="0">
                <a:pos x="316" y="49"/>
              </a:cxn>
            </a:cxnLst>
            <a:rect l="0" t="0" r="r" b="b"/>
            <a:pathLst>
              <a:path w="735" h="758">
                <a:moveTo>
                  <a:pt x="316" y="49"/>
                </a:moveTo>
                <a:lnTo>
                  <a:pt x="711" y="442"/>
                </a:lnTo>
                <a:lnTo>
                  <a:pt x="686" y="465"/>
                </a:lnTo>
                <a:lnTo>
                  <a:pt x="735" y="514"/>
                </a:lnTo>
                <a:lnTo>
                  <a:pt x="493" y="758"/>
                </a:lnTo>
                <a:lnTo>
                  <a:pt x="49" y="316"/>
                </a:lnTo>
                <a:lnTo>
                  <a:pt x="0" y="363"/>
                </a:lnTo>
                <a:lnTo>
                  <a:pt x="0" y="0"/>
                </a:lnTo>
                <a:lnTo>
                  <a:pt x="364" y="0"/>
                </a:lnTo>
                <a:lnTo>
                  <a:pt x="316" y="49"/>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14"/>
          <p:cNvSpPr>
            <a:spLocks/>
          </p:cNvSpPr>
          <p:nvPr/>
        </p:nvSpPr>
        <p:spPr bwMode="auto">
          <a:xfrm>
            <a:off x="4279900" y="1841613"/>
            <a:ext cx="1155700" cy="1185862"/>
          </a:xfrm>
          <a:custGeom>
            <a:avLst/>
            <a:gdLst/>
            <a:ahLst/>
            <a:cxnLst>
              <a:cxn ang="0">
                <a:pos x="728" y="350"/>
              </a:cxn>
              <a:cxn ang="0">
                <a:pos x="684" y="306"/>
              </a:cxn>
              <a:cxn ang="0">
                <a:pos x="241" y="747"/>
              </a:cxn>
              <a:cxn ang="0">
                <a:pos x="0" y="507"/>
              </a:cxn>
              <a:cxn ang="0">
                <a:pos x="42" y="460"/>
              </a:cxn>
              <a:cxn ang="0">
                <a:pos x="21" y="439"/>
              </a:cxn>
              <a:cxn ang="0">
                <a:pos x="419" y="42"/>
              </a:cxn>
              <a:cxn ang="0">
                <a:pos x="377" y="0"/>
              </a:cxn>
              <a:cxn ang="0">
                <a:pos x="728" y="0"/>
              </a:cxn>
              <a:cxn ang="0">
                <a:pos x="728" y="350"/>
              </a:cxn>
            </a:cxnLst>
            <a:rect l="0" t="0" r="r" b="b"/>
            <a:pathLst>
              <a:path w="728" h="747">
                <a:moveTo>
                  <a:pt x="728" y="350"/>
                </a:moveTo>
                <a:lnTo>
                  <a:pt x="684" y="306"/>
                </a:lnTo>
                <a:lnTo>
                  <a:pt x="241" y="747"/>
                </a:lnTo>
                <a:lnTo>
                  <a:pt x="0" y="507"/>
                </a:lnTo>
                <a:lnTo>
                  <a:pt x="42" y="460"/>
                </a:lnTo>
                <a:lnTo>
                  <a:pt x="21" y="439"/>
                </a:lnTo>
                <a:lnTo>
                  <a:pt x="419" y="42"/>
                </a:lnTo>
                <a:lnTo>
                  <a:pt x="377" y="0"/>
                </a:lnTo>
                <a:lnTo>
                  <a:pt x="728" y="0"/>
                </a:lnTo>
                <a:lnTo>
                  <a:pt x="728" y="35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Text Placeholder 3"/>
          <p:cNvSpPr txBox="1">
            <a:spLocks/>
          </p:cNvSpPr>
          <p:nvPr/>
        </p:nvSpPr>
        <p:spPr>
          <a:xfrm rot="19086412">
            <a:off x="4969354" y="3453326"/>
            <a:ext cx="285335" cy="307777"/>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000" dirty="0" smtClean="0">
                <a:solidFill>
                  <a:schemeClr val="bg1"/>
                </a:solidFill>
              </a:rPr>
              <a:t>01</a:t>
            </a:r>
            <a:endParaRPr kumimoji="0" lang="en-US" sz="20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20" name="Text Placeholder 3"/>
          <p:cNvSpPr txBox="1">
            <a:spLocks/>
          </p:cNvSpPr>
          <p:nvPr/>
        </p:nvSpPr>
        <p:spPr>
          <a:xfrm rot="2817072">
            <a:off x="3865135" y="2695275"/>
            <a:ext cx="285335" cy="307777"/>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000" dirty="0" smtClean="0">
                <a:solidFill>
                  <a:schemeClr val="bg1"/>
                </a:solidFill>
              </a:rPr>
              <a:t>02</a:t>
            </a:r>
            <a:endParaRPr kumimoji="0" lang="en-US" sz="20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21" name="Text Placeholder 3"/>
          <p:cNvSpPr txBox="1">
            <a:spLocks/>
          </p:cNvSpPr>
          <p:nvPr/>
        </p:nvSpPr>
        <p:spPr>
          <a:xfrm rot="18997969">
            <a:off x="4954539" y="1995406"/>
            <a:ext cx="285335" cy="307777"/>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000" dirty="0" smtClean="0">
                <a:solidFill>
                  <a:schemeClr val="bg1"/>
                </a:solidFill>
              </a:rPr>
              <a:t>03</a:t>
            </a:r>
            <a:endParaRPr kumimoji="0" lang="en-US" sz="20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22" name="Text Placeholder 3"/>
          <p:cNvSpPr txBox="1">
            <a:spLocks/>
          </p:cNvSpPr>
          <p:nvPr/>
        </p:nvSpPr>
        <p:spPr>
          <a:xfrm rot="2817072">
            <a:off x="3880376" y="1265488"/>
            <a:ext cx="285335" cy="307777"/>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eaLnBrk="1" fontAlgn="auto" latinLnBrk="0" hangingPunct="1">
              <a:lnSpc>
                <a:spcPct val="100000"/>
              </a:lnSpc>
              <a:spcBef>
                <a:spcPct val="20000"/>
              </a:spcBef>
              <a:spcAft>
                <a:spcPts val="0"/>
              </a:spcAft>
              <a:buClrTx/>
              <a:buSzTx/>
              <a:buFont typeface="Arial" pitchFamily="34" charset="0"/>
              <a:buNone/>
              <a:tabLst/>
              <a:defRPr/>
            </a:pPr>
            <a:r>
              <a:rPr lang="en-US" sz="2000" dirty="0" smtClean="0">
                <a:solidFill>
                  <a:schemeClr val="bg1"/>
                </a:solidFill>
              </a:rPr>
              <a:t>04</a:t>
            </a:r>
            <a:endParaRPr kumimoji="0" lang="en-US" sz="2000" b="1" i="0" u="none" strike="noStrike" kern="1200" cap="none" spc="0" normalizeH="0" baseline="0" noProof="0" dirty="0" smtClean="0">
              <a:ln>
                <a:noFill/>
              </a:ln>
              <a:solidFill>
                <a:schemeClr val="bg1"/>
              </a:solidFill>
              <a:effectLst/>
              <a:uLnTx/>
              <a:uFillTx/>
              <a:latin typeface="+mn-lt"/>
              <a:ea typeface="+mn-ea"/>
              <a:cs typeface="+mn-cs"/>
            </a:endParaRPr>
          </a:p>
        </p:txBody>
      </p:sp>
      <p:sp>
        <p:nvSpPr>
          <p:cNvPr id="24" name="Rectangle 23"/>
          <p:cNvSpPr/>
          <p:nvPr/>
        </p:nvSpPr>
        <p:spPr>
          <a:xfrm rot="18897855">
            <a:off x="4471039" y="2445575"/>
            <a:ext cx="569066" cy="161583"/>
          </a:xfrm>
          <a:prstGeom prst="rect">
            <a:avLst/>
          </a:prstGeom>
        </p:spPr>
        <p:txBody>
          <a:bodyPr wrap="none" lIns="0" tIns="0" rIns="0" bIns="0">
            <a:spAutoFit/>
          </a:bodyPr>
          <a:lstStyle/>
          <a:p>
            <a:pPr algn="r"/>
            <a:r>
              <a:rPr lang="en-US" sz="1050" b="1" dirty="0" smtClean="0">
                <a:solidFill>
                  <a:schemeClr val="bg1"/>
                </a:solidFill>
              </a:rPr>
              <a:t>Keyword</a:t>
            </a:r>
          </a:p>
        </p:txBody>
      </p:sp>
      <p:sp>
        <p:nvSpPr>
          <p:cNvPr id="27" name="Rectangle 26"/>
          <p:cNvSpPr/>
          <p:nvPr/>
        </p:nvSpPr>
        <p:spPr>
          <a:xfrm rot="2726022">
            <a:off x="4097194" y="1707284"/>
            <a:ext cx="569066" cy="161583"/>
          </a:xfrm>
          <a:prstGeom prst="rect">
            <a:avLst/>
          </a:prstGeom>
        </p:spPr>
        <p:txBody>
          <a:bodyPr wrap="none" lIns="0" tIns="0" rIns="0" bIns="0">
            <a:spAutoFit/>
          </a:bodyPr>
          <a:lstStyle/>
          <a:p>
            <a:pPr algn="r"/>
            <a:r>
              <a:rPr lang="en-US" sz="1050" b="1" dirty="0" smtClean="0">
                <a:solidFill>
                  <a:schemeClr val="bg1"/>
                </a:solidFill>
              </a:rPr>
              <a:t>Keyword</a:t>
            </a:r>
          </a:p>
        </p:txBody>
      </p:sp>
      <p:sp>
        <p:nvSpPr>
          <p:cNvPr id="28" name="Rectangle 27"/>
          <p:cNvSpPr/>
          <p:nvPr/>
        </p:nvSpPr>
        <p:spPr>
          <a:xfrm rot="2786029">
            <a:off x="4086919" y="3160126"/>
            <a:ext cx="569066" cy="161583"/>
          </a:xfrm>
          <a:prstGeom prst="rect">
            <a:avLst/>
          </a:prstGeom>
        </p:spPr>
        <p:txBody>
          <a:bodyPr wrap="none" lIns="0" tIns="0" rIns="0" bIns="0">
            <a:spAutoFit/>
          </a:bodyPr>
          <a:lstStyle/>
          <a:p>
            <a:pPr algn="r"/>
            <a:r>
              <a:rPr lang="en-US" sz="1050" b="1" dirty="0" smtClean="0">
                <a:solidFill>
                  <a:schemeClr val="bg1"/>
                </a:solidFill>
              </a:rPr>
              <a:t>Keyword</a:t>
            </a:r>
          </a:p>
        </p:txBody>
      </p:sp>
      <p:sp>
        <p:nvSpPr>
          <p:cNvPr id="29" name="Rectangle 28"/>
          <p:cNvSpPr/>
          <p:nvPr/>
        </p:nvSpPr>
        <p:spPr>
          <a:xfrm rot="18897855">
            <a:off x="4480563" y="3885750"/>
            <a:ext cx="569066" cy="161583"/>
          </a:xfrm>
          <a:prstGeom prst="rect">
            <a:avLst/>
          </a:prstGeom>
        </p:spPr>
        <p:txBody>
          <a:bodyPr wrap="none" lIns="0" tIns="0" rIns="0" bIns="0">
            <a:spAutoFit/>
          </a:bodyPr>
          <a:lstStyle/>
          <a:p>
            <a:pPr algn="r"/>
            <a:r>
              <a:rPr lang="en-US" sz="1050" b="1" dirty="0" smtClean="0">
                <a:solidFill>
                  <a:schemeClr val="bg1"/>
                </a:solidFill>
              </a:rPr>
              <a:t>Keyword</a:t>
            </a:r>
          </a:p>
        </p:txBody>
      </p:sp>
      <p:sp>
        <p:nvSpPr>
          <p:cNvPr id="30" name="Freeform 100"/>
          <p:cNvSpPr>
            <a:spLocks noEditPoints="1"/>
          </p:cNvSpPr>
          <p:nvPr/>
        </p:nvSpPr>
        <p:spPr bwMode="auto">
          <a:xfrm>
            <a:off x="4140881" y="4686698"/>
            <a:ext cx="383786" cy="367905"/>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87"/>
          <p:cNvSpPr>
            <a:spLocks noEditPoints="1"/>
          </p:cNvSpPr>
          <p:nvPr/>
        </p:nvSpPr>
        <p:spPr bwMode="auto">
          <a:xfrm>
            <a:off x="5535443" y="3334279"/>
            <a:ext cx="435239" cy="281277"/>
          </a:xfrm>
          <a:custGeom>
            <a:avLst/>
            <a:gdLst/>
            <a:ahLst/>
            <a:cxnLst>
              <a:cxn ang="0">
                <a:pos x="68" y="25"/>
              </a:cxn>
              <a:cxn ang="0">
                <a:pos x="34" y="44"/>
              </a:cxn>
              <a:cxn ang="0">
                <a:pos x="1" y="25"/>
              </a:cxn>
              <a:cxn ang="0">
                <a:pos x="0" y="22"/>
              </a:cxn>
              <a:cxn ang="0">
                <a:pos x="1" y="20"/>
              </a:cxn>
              <a:cxn ang="0">
                <a:pos x="34" y="0"/>
              </a:cxn>
              <a:cxn ang="0">
                <a:pos x="68" y="20"/>
              </a:cxn>
              <a:cxn ang="0">
                <a:pos x="68" y="22"/>
              </a:cxn>
              <a:cxn ang="0">
                <a:pos x="68" y="25"/>
              </a:cxn>
              <a:cxn ang="0">
                <a:pos x="49" y="9"/>
              </a:cxn>
              <a:cxn ang="0">
                <a:pos x="51" y="17"/>
              </a:cxn>
              <a:cxn ang="0">
                <a:pos x="34" y="34"/>
              </a:cxn>
              <a:cxn ang="0">
                <a:pos x="17" y="17"/>
              </a:cxn>
              <a:cxn ang="0">
                <a:pos x="20" y="9"/>
              </a:cxn>
              <a:cxn ang="0">
                <a:pos x="5" y="22"/>
              </a:cxn>
              <a:cxn ang="0">
                <a:pos x="34" y="39"/>
              </a:cxn>
              <a:cxn ang="0">
                <a:pos x="64" y="22"/>
              </a:cxn>
              <a:cxn ang="0">
                <a:pos x="49" y="9"/>
              </a:cxn>
              <a:cxn ang="0">
                <a:pos x="34" y="6"/>
              </a:cxn>
              <a:cxn ang="0">
                <a:pos x="23" y="17"/>
              </a:cxn>
              <a:cxn ang="0">
                <a:pos x="25" y="19"/>
              </a:cxn>
              <a:cxn ang="0">
                <a:pos x="27" y="17"/>
              </a:cxn>
              <a:cxn ang="0">
                <a:pos x="34" y="9"/>
              </a:cxn>
              <a:cxn ang="0">
                <a:pos x="36" y="8"/>
              </a:cxn>
              <a:cxn ang="0">
                <a:pos x="34" y="6"/>
              </a:cxn>
            </a:cxnLst>
            <a:rect l="0" t="0" r="r" b="b"/>
            <a:pathLst>
              <a:path w="68" h="44">
                <a:moveTo>
                  <a:pt x="68" y="25"/>
                </a:moveTo>
                <a:cubicBezTo>
                  <a:pt x="61" y="36"/>
                  <a:pt x="48" y="44"/>
                  <a:pt x="34" y="44"/>
                </a:cubicBezTo>
                <a:cubicBezTo>
                  <a:pt x="21" y="44"/>
                  <a:pt x="8" y="36"/>
                  <a:pt x="1" y="25"/>
                </a:cubicBezTo>
                <a:cubicBezTo>
                  <a:pt x="1" y="24"/>
                  <a:pt x="0" y="23"/>
                  <a:pt x="0" y="22"/>
                </a:cubicBezTo>
                <a:cubicBezTo>
                  <a:pt x="0" y="21"/>
                  <a:pt x="1" y="20"/>
                  <a:pt x="1" y="20"/>
                </a:cubicBezTo>
                <a:cubicBezTo>
                  <a:pt x="8" y="8"/>
                  <a:pt x="21" y="0"/>
                  <a:pt x="34" y="0"/>
                </a:cubicBezTo>
                <a:cubicBezTo>
                  <a:pt x="48" y="0"/>
                  <a:pt x="61" y="8"/>
                  <a:pt x="68" y="20"/>
                </a:cubicBezTo>
                <a:cubicBezTo>
                  <a:pt x="68" y="20"/>
                  <a:pt x="68" y="21"/>
                  <a:pt x="68" y="22"/>
                </a:cubicBezTo>
                <a:cubicBezTo>
                  <a:pt x="68" y="23"/>
                  <a:pt x="68" y="24"/>
                  <a:pt x="68" y="25"/>
                </a:cubicBezTo>
                <a:close/>
                <a:moveTo>
                  <a:pt x="49" y="9"/>
                </a:moveTo>
                <a:cubicBezTo>
                  <a:pt x="51" y="11"/>
                  <a:pt x="51" y="14"/>
                  <a:pt x="51" y="17"/>
                </a:cubicBezTo>
                <a:cubicBezTo>
                  <a:pt x="51" y="27"/>
                  <a:pt x="44" y="34"/>
                  <a:pt x="34" y="34"/>
                </a:cubicBezTo>
                <a:cubicBezTo>
                  <a:pt x="25" y="34"/>
                  <a:pt x="17" y="27"/>
                  <a:pt x="17" y="17"/>
                </a:cubicBezTo>
                <a:cubicBezTo>
                  <a:pt x="17" y="14"/>
                  <a:pt x="18" y="11"/>
                  <a:pt x="20" y="9"/>
                </a:cubicBezTo>
                <a:cubicBezTo>
                  <a:pt x="14" y="12"/>
                  <a:pt x="9" y="17"/>
                  <a:pt x="5" y="22"/>
                </a:cubicBezTo>
                <a:cubicBezTo>
                  <a:pt x="12" y="32"/>
                  <a:pt x="22" y="39"/>
                  <a:pt x="34" y="39"/>
                </a:cubicBezTo>
                <a:cubicBezTo>
                  <a:pt x="47" y="39"/>
                  <a:pt x="57" y="32"/>
                  <a:pt x="64" y="22"/>
                </a:cubicBezTo>
                <a:cubicBezTo>
                  <a:pt x="60" y="17"/>
                  <a:pt x="55" y="12"/>
                  <a:pt x="49" y="9"/>
                </a:cubicBezTo>
                <a:close/>
                <a:moveTo>
                  <a:pt x="34" y="6"/>
                </a:moveTo>
                <a:cubicBezTo>
                  <a:pt x="28" y="6"/>
                  <a:pt x="23" y="11"/>
                  <a:pt x="23" y="17"/>
                </a:cubicBezTo>
                <a:cubicBezTo>
                  <a:pt x="23" y="18"/>
                  <a:pt x="24" y="19"/>
                  <a:pt x="25" y="19"/>
                </a:cubicBezTo>
                <a:cubicBezTo>
                  <a:pt x="26" y="19"/>
                  <a:pt x="27" y="18"/>
                  <a:pt x="27" y="17"/>
                </a:cubicBezTo>
                <a:cubicBezTo>
                  <a:pt x="27" y="13"/>
                  <a:pt x="30" y="9"/>
                  <a:pt x="34" y="9"/>
                </a:cubicBezTo>
                <a:cubicBezTo>
                  <a:pt x="35" y="9"/>
                  <a:pt x="36" y="9"/>
                  <a:pt x="36" y="8"/>
                </a:cubicBezTo>
                <a:cubicBezTo>
                  <a:pt x="36" y="7"/>
                  <a:pt x="35" y="6"/>
                  <a:pt x="34" y="6"/>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52"/>
          <p:cNvSpPr>
            <a:spLocks noEditPoints="1"/>
          </p:cNvSpPr>
          <p:nvPr/>
        </p:nvSpPr>
        <p:spPr bwMode="auto">
          <a:xfrm>
            <a:off x="3231453" y="2599190"/>
            <a:ext cx="418835" cy="418835"/>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51"/>
          <p:cNvSpPr>
            <a:spLocks noEditPoints="1"/>
          </p:cNvSpPr>
          <p:nvPr/>
        </p:nvSpPr>
        <p:spPr bwMode="auto">
          <a:xfrm>
            <a:off x="5510223" y="1786866"/>
            <a:ext cx="361141" cy="511277"/>
          </a:xfrm>
          <a:custGeom>
            <a:avLst/>
            <a:gdLst/>
            <a:ahLst/>
            <a:cxnLst>
              <a:cxn ang="0">
                <a:pos x="30" y="24"/>
              </a:cxn>
              <a:cxn ang="0">
                <a:pos x="30" y="54"/>
              </a:cxn>
              <a:cxn ang="0">
                <a:pos x="26" y="58"/>
              </a:cxn>
              <a:cxn ang="0">
                <a:pos x="22" y="54"/>
              </a:cxn>
              <a:cxn ang="0">
                <a:pos x="22" y="40"/>
              </a:cxn>
              <a:cxn ang="0">
                <a:pos x="19" y="40"/>
              </a:cxn>
              <a:cxn ang="0">
                <a:pos x="19" y="54"/>
              </a:cxn>
              <a:cxn ang="0">
                <a:pos x="15" y="58"/>
              </a:cxn>
              <a:cxn ang="0">
                <a:pos x="11" y="54"/>
              </a:cxn>
              <a:cxn ang="0">
                <a:pos x="11" y="24"/>
              </a:cxn>
              <a:cxn ang="0">
                <a:pos x="1" y="14"/>
              </a:cxn>
              <a:cxn ang="0">
                <a:pos x="1" y="9"/>
              </a:cxn>
              <a:cxn ang="0">
                <a:pos x="6" y="9"/>
              </a:cxn>
              <a:cxn ang="0">
                <a:pos x="14" y="17"/>
              </a:cxn>
              <a:cxn ang="0">
                <a:pos x="27" y="17"/>
              </a:cxn>
              <a:cxn ang="0">
                <a:pos x="35" y="9"/>
              </a:cxn>
              <a:cxn ang="0">
                <a:pos x="40" y="9"/>
              </a:cxn>
              <a:cxn ang="0">
                <a:pos x="40" y="14"/>
              </a:cxn>
              <a:cxn ang="0">
                <a:pos x="30" y="24"/>
              </a:cxn>
              <a:cxn ang="0">
                <a:pos x="21" y="16"/>
              </a:cxn>
              <a:cxn ang="0">
                <a:pos x="13" y="8"/>
              </a:cxn>
              <a:cxn ang="0">
                <a:pos x="21" y="0"/>
              </a:cxn>
              <a:cxn ang="0">
                <a:pos x="29" y="8"/>
              </a:cxn>
              <a:cxn ang="0">
                <a:pos x="21" y="16"/>
              </a:cxn>
            </a:cxnLst>
            <a:rect l="0" t="0" r="r" b="b"/>
            <a:pathLst>
              <a:path w="41" h="58">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152"/>
          <p:cNvSpPr>
            <a:spLocks noEditPoints="1"/>
          </p:cNvSpPr>
          <p:nvPr/>
        </p:nvSpPr>
        <p:spPr bwMode="auto">
          <a:xfrm>
            <a:off x="3216257" y="1152123"/>
            <a:ext cx="396972" cy="366856"/>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7" name="Group 59"/>
          <p:cNvGrpSpPr/>
          <p:nvPr/>
        </p:nvGrpSpPr>
        <p:grpSpPr>
          <a:xfrm>
            <a:off x="6108498" y="3110129"/>
            <a:ext cx="2146312" cy="671368"/>
            <a:chOff x="7154104" y="3244276"/>
            <a:chExt cx="2146312" cy="671368"/>
          </a:xfrm>
        </p:grpSpPr>
        <p:sp>
          <p:nvSpPr>
            <p:cNvPr id="38" name="TextBox 37"/>
            <p:cNvSpPr txBox="1"/>
            <p:nvPr/>
          </p:nvSpPr>
          <p:spPr>
            <a:xfrm>
              <a:off x="7154105" y="3453979"/>
              <a:ext cx="2146311" cy="461665"/>
            </a:xfrm>
            <a:prstGeom prst="rect">
              <a:avLst/>
            </a:prstGeom>
            <a:noFill/>
          </p:spPr>
          <p:txBody>
            <a:bodyPr wrap="square" lIns="0" tIns="0" rIns="0" bIns="0" rtlCol="0">
              <a:spAutoFit/>
            </a:bodyPr>
            <a:lstStyle/>
            <a:p>
              <a:pPr lvl="0" defTabSz="914400">
                <a:spcBef>
                  <a:spcPct val="20000"/>
                </a:spcBef>
                <a:defRPr/>
              </a:pPr>
              <a:r>
                <a:rPr lang="en-US" sz="1000" dirty="0" smtClean="0">
                  <a:solidFill>
                    <a:schemeClr val="tx1">
                      <a:lumMod val="50000"/>
                      <a:lumOff val="50000"/>
                    </a:schemeClr>
                  </a:solidFill>
                </a:rPr>
                <a:t>There are many variations passages of lorem ipsum available  majority have suffered alteration .</a:t>
              </a:r>
              <a:endParaRPr lang="en-US" sz="1000" dirty="0">
                <a:solidFill>
                  <a:schemeClr val="tx1">
                    <a:lumMod val="65000"/>
                    <a:lumOff val="35000"/>
                  </a:schemeClr>
                </a:solidFill>
              </a:endParaRPr>
            </a:p>
          </p:txBody>
        </p:sp>
        <p:sp>
          <p:nvSpPr>
            <p:cNvPr id="39" name="Rectangle 38"/>
            <p:cNvSpPr/>
            <p:nvPr/>
          </p:nvSpPr>
          <p:spPr>
            <a:xfrm>
              <a:off x="7154104" y="3244276"/>
              <a:ext cx="1231106" cy="184666"/>
            </a:xfrm>
            <a:prstGeom prst="rect">
              <a:avLst/>
            </a:prstGeom>
          </p:spPr>
          <p:txBody>
            <a:bodyPr wrap="none" lIns="0" tIns="0" rIns="0" bIns="0">
              <a:spAutoFit/>
            </a:bodyPr>
            <a:lstStyle/>
            <a:p>
              <a:r>
                <a:rPr lang="zh-CN" altLang="en-US" sz="1200" b="1" dirty="0">
                  <a:solidFill>
                    <a:schemeClr val="accent1"/>
                  </a:solidFill>
                </a:rPr>
                <a:t>点击添加主题文字</a:t>
              </a:r>
              <a:endParaRPr lang="en-US" sz="1200" b="1" dirty="0" smtClean="0">
                <a:solidFill>
                  <a:schemeClr val="accent1"/>
                </a:solidFill>
              </a:endParaRPr>
            </a:p>
          </p:txBody>
        </p:sp>
      </p:grpSp>
      <p:grpSp>
        <p:nvGrpSpPr>
          <p:cNvPr id="40" name="Group 58"/>
          <p:cNvGrpSpPr/>
          <p:nvPr/>
        </p:nvGrpSpPr>
        <p:grpSpPr>
          <a:xfrm>
            <a:off x="6108498" y="1697488"/>
            <a:ext cx="2146313" cy="680893"/>
            <a:chOff x="7174424" y="1381167"/>
            <a:chExt cx="2146313" cy="680893"/>
          </a:xfrm>
        </p:grpSpPr>
        <p:sp>
          <p:nvSpPr>
            <p:cNvPr id="41" name="TextBox 40"/>
            <p:cNvSpPr txBox="1"/>
            <p:nvPr/>
          </p:nvSpPr>
          <p:spPr>
            <a:xfrm>
              <a:off x="7174425" y="1600395"/>
              <a:ext cx="2146312" cy="461665"/>
            </a:xfrm>
            <a:prstGeom prst="rect">
              <a:avLst/>
            </a:prstGeom>
            <a:noFill/>
          </p:spPr>
          <p:txBody>
            <a:bodyPr wrap="square" lIns="0" tIns="0" rIns="0" bIns="0" rtlCol="0">
              <a:spAutoFit/>
            </a:bodyPr>
            <a:lstStyle/>
            <a:p>
              <a:pPr lvl="0" defTabSz="914400">
                <a:spcBef>
                  <a:spcPct val="20000"/>
                </a:spcBef>
                <a:defRPr/>
              </a:pPr>
              <a:r>
                <a:rPr lang="en-US" sz="1000" dirty="0" smtClean="0">
                  <a:solidFill>
                    <a:schemeClr val="tx1">
                      <a:lumMod val="50000"/>
                      <a:lumOff val="50000"/>
                    </a:schemeClr>
                  </a:solidFill>
                </a:rPr>
                <a:t>There are many variations passages lorem ipsum available  majority have suffered alteration .</a:t>
              </a:r>
              <a:endParaRPr lang="en-US" sz="1000" dirty="0">
                <a:solidFill>
                  <a:schemeClr val="tx1">
                    <a:lumMod val="65000"/>
                    <a:lumOff val="35000"/>
                  </a:schemeClr>
                </a:solidFill>
              </a:endParaRPr>
            </a:p>
          </p:txBody>
        </p:sp>
        <p:sp>
          <p:nvSpPr>
            <p:cNvPr id="42" name="Rectangle 41"/>
            <p:cNvSpPr/>
            <p:nvPr/>
          </p:nvSpPr>
          <p:spPr>
            <a:xfrm>
              <a:off x="7174424" y="1381167"/>
              <a:ext cx="1231106" cy="184666"/>
            </a:xfrm>
            <a:prstGeom prst="rect">
              <a:avLst/>
            </a:prstGeom>
          </p:spPr>
          <p:txBody>
            <a:bodyPr wrap="none" lIns="0" tIns="0" rIns="0" bIns="0">
              <a:spAutoFit/>
            </a:bodyPr>
            <a:lstStyle/>
            <a:p>
              <a:r>
                <a:rPr lang="zh-CN" altLang="en-US" sz="1200" b="1" dirty="0">
                  <a:solidFill>
                    <a:schemeClr val="accent3"/>
                  </a:solidFill>
                </a:rPr>
                <a:t>点击添加主题文字</a:t>
              </a:r>
              <a:endParaRPr lang="en-US" sz="1200" b="1" dirty="0" smtClean="0">
                <a:solidFill>
                  <a:schemeClr val="accent3"/>
                </a:solidFill>
              </a:endParaRPr>
            </a:p>
          </p:txBody>
        </p:sp>
      </p:grpSp>
      <p:grpSp>
        <p:nvGrpSpPr>
          <p:cNvPr id="43" name="Group 56"/>
          <p:cNvGrpSpPr/>
          <p:nvPr/>
        </p:nvGrpSpPr>
        <p:grpSpPr>
          <a:xfrm>
            <a:off x="845354" y="2495502"/>
            <a:ext cx="2276196" cy="652318"/>
            <a:chOff x="-296510" y="1420651"/>
            <a:chExt cx="2276196" cy="652318"/>
          </a:xfrm>
        </p:grpSpPr>
        <p:sp>
          <p:nvSpPr>
            <p:cNvPr id="44" name="TextBox 43"/>
            <p:cNvSpPr txBox="1"/>
            <p:nvPr/>
          </p:nvSpPr>
          <p:spPr>
            <a:xfrm>
              <a:off x="-296510" y="1611304"/>
              <a:ext cx="2276196" cy="461665"/>
            </a:xfrm>
            <a:prstGeom prst="rect">
              <a:avLst/>
            </a:prstGeom>
            <a:noFill/>
          </p:spPr>
          <p:txBody>
            <a:bodyPr wrap="square" lIns="0" tIns="0" rIns="0" bIns="0" rtlCol="0">
              <a:spAutoFit/>
            </a:bodyPr>
            <a:lstStyle/>
            <a:p>
              <a:pPr lvl="0" algn="r" defTabSz="914400">
                <a:spcBef>
                  <a:spcPct val="20000"/>
                </a:spcBef>
                <a:defRPr/>
              </a:pPr>
              <a:r>
                <a:rPr lang="en-US" sz="1000" dirty="0" smtClean="0">
                  <a:solidFill>
                    <a:schemeClr val="tx1">
                      <a:lumMod val="50000"/>
                      <a:lumOff val="50000"/>
                    </a:schemeClr>
                  </a:solidFill>
                </a:rPr>
                <a:t>There are many variations passages of lorem ipsum available  majority have suffered alteration </a:t>
              </a:r>
              <a:endParaRPr lang="en-US" sz="1000" dirty="0">
                <a:solidFill>
                  <a:schemeClr val="tx1">
                    <a:lumMod val="65000"/>
                    <a:lumOff val="35000"/>
                  </a:schemeClr>
                </a:solidFill>
              </a:endParaRPr>
            </a:p>
          </p:txBody>
        </p:sp>
        <p:sp>
          <p:nvSpPr>
            <p:cNvPr id="45" name="Rectangle 44"/>
            <p:cNvSpPr/>
            <p:nvPr/>
          </p:nvSpPr>
          <p:spPr>
            <a:xfrm>
              <a:off x="748579" y="1420651"/>
              <a:ext cx="1231106" cy="184666"/>
            </a:xfrm>
            <a:prstGeom prst="rect">
              <a:avLst/>
            </a:prstGeom>
          </p:spPr>
          <p:txBody>
            <a:bodyPr wrap="none" lIns="0" tIns="0" rIns="0" bIns="0">
              <a:spAutoFit/>
            </a:bodyPr>
            <a:lstStyle/>
            <a:p>
              <a:pPr algn="r"/>
              <a:r>
                <a:rPr lang="zh-CN" altLang="en-US" sz="1200" b="1" dirty="0">
                  <a:solidFill>
                    <a:schemeClr val="accent2"/>
                  </a:solidFill>
                </a:rPr>
                <a:t>点击添加主题文字</a:t>
              </a:r>
              <a:endParaRPr lang="en-US" sz="1200" b="1" dirty="0" smtClean="0">
                <a:solidFill>
                  <a:schemeClr val="accent2"/>
                </a:solidFill>
              </a:endParaRPr>
            </a:p>
          </p:txBody>
        </p:sp>
      </p:grpSp>
      <p:grpSp>
        <p:nvGrpSpPr>
          <p:cNvPr id="46" name="Group 56"/>
          <p:cNvGrpSpPr/>
          <p:nvPr/>
        </p:nvGrpSpPr>
        <p:grpSpPr>
          <a:xfrm>
            <a:off x="1022298" y="1026635"/>
            <a:ext cx="2099252" cy="652318"/>
            <a:chOff x="-119566" y="1420651"/>
            <a:chExt cx="2099252" cy="652318"/>
          </a:xfrm>
        </p:grpSpPr>
        <p:sp>
          <p:nvSpPr>
            <p:cNvPr id="47" name="TextBox 46"/>
            <p:cNvSpPr txBox="1"/>
            <p:nvPr/>
          </p:nvSpPr>
          <p:spPr>
            <a:xfrm>
              <a:off x="-119566" y="1611304"/>
              <a:ext cx="2099252" cy="461665"/>
            </a:xfrm>
            <a:prstGeom prst="rect">
              <a:avLst/>
            </a:prstGeom>
            <a:noFill/>
          </p:spPr>
          <p:txBody>
            <a:bodyPr wrap="square" lIns="0" tIns="0" rIns="0" bIns="0" rtlCol="0">
              <a:spAutoFit/>
            </a:bodyPr>
            <a:lstStyle/>
            <a:p>
              <a:pPr lvl="0" algn="r" defTabSz="914400">
                <a:spcBef>
                  <a:spcPct val="20000"/>
                </a:spcBef>
                <a:defRPr/>
              </a:pPr>
              <a:r>
                <a:rPr lang="en-US" sz="1000" dirty="0" smtClean="0">
                  <a:solidFill>
                    <a:schemeClr val="tx1">
                      <a:lumMod val="50000"/>
                      <a:lumOff val="50000"/>
                    </a:schemeClr>
                  </a:solidFill>
                </a:rPr>
                <a:t>There are many variations passages lorem ipsum available  majority have suffered alteration </a:t>
              </a:r>
              <a:endParaRPr lang="en-US" sz="1000" dirty="0">
                <a:solidFill>
                  <a:schemeClr val="tx1">
                    <a:lumMod val="65000"/>
                    <a:lumOff val="35000"/>
                  </a:schemeClr>
                </a:solidFill>
              </a:endParaRPr>
            </a:p>
          </p:txBody>
        </p:sp>
        <p:sp>
          <p:nvSpPr>
            <p:cNvPr id="48" name="Rectangle 47"/>
            <p:cNvSpPr/>
            <p:nvPr/>
          </p:nvSpPr>
          <p:spPr>
            <a:xfrm>
              <a:off x="748579" y="1420651"/>
              <a:ext cx="1231106" cy="184666"/>
            </a:xfrm>
            <a:prstGeom prst="rect">
              <a:avLst/>
            </a:prstGeom>
          </p:spPr>
          <p:txBody>
            <a:bodyPr wrap="none" lIns="0" tIns="0" rIns="0" bIns="0">
              <a:spAutoFit/>
            </a:bodyPr>
            <a:lstStyle/>
            <a:p>
              <a:pPr algn="r"/>
              <a:r>
                <a:rPr lang="zh-CN" altLang="en-US" sz="1200" b="1" dirty="0">
                  <a:solidFill>
                    <a:schemeClr val="accent4"/>
                  </a:solidFill>
                </a:rPr>
                <a:t>点击添加主题文字</a:t>
              </a:r>
              <a:endParaRPr lang="en-US" sz="1200" b="1" dirty="0" smtClean="0">
                <a:solidFill>
                  <a:schemeClr val="accent4"/>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1035"/>
                                        </p:tgtEl>
                                        <p:attrNameLst>
                                          <p:attrName>style.visibility</p:attrName>
                                        </p:attrNameLst>
                                      </p:cBhvr>
                                      <p:to>
                                        <p:strVal val="visible"/>
                                      </p:to>
                                    </p:set>
                                    <p:anim calcmode="lin" valueType="num">
                                      <p:cBhvr>
                                        <p:cTn id="7" dur="500" fill="hold"/>
                                        <p:tgtEl>
                                          <p:spTgt spid="1035"/>
                                        </p:tgtEl>
                                        <p:attrNameLst>
                                          <p:attrName>ppt_w</p:attrName>
                                        </p:attrNameLst>
                                      </p:cBhvr>
                                      <p:tavLst>
                                        <p:tav tm="0">
                                          <p:val>
                                            <p:fltVal val="0"/>
                                          </p:val>
                                        </p:tav>
                                        <p:tav tm="100000">
                                          <p:val>
                                            <p:strVal val="#ppt_w"/>
                                          </p:val>
                                        </p:tav>
                                      </p:tavLst>
                                    </p:anim>
                                    <p:anim calcmode="lin" valueType="num">
                                      <p:cBhvr>
                                        <p:cTn id="8" dur="500" fill="hold"/>
                                        <p:tgtEl>
                                          <p:spTgt spid="1035"/>
                                        </p:tgtEl>
                                        <p:attrNameLst>
                                          <p:attrName>ppt_h</p:attrName>
                                        </p:attrNameLst>
                                      </p:cBhvr>
                                      <p:tavLst>
                                        <p:tav tm="0">
                                          <p:val>
                                            <p:fltVal val="0"/>
                                          </p:val>
                                        </p:tav>
                                        <p:tav tm="100000">
                                          <p:val>
                                            <p:strVal val="#ppt_h"/>
                                          </p:val>
                                        </p:tav>
                                      </p:tavLst>
                                    </p:anim>
                                    <p:animEffect transition="in" filter="fade">
                                      <p:cBhvr>
                                        <p:cTn id="9" dur="500"/>
                                        <p:tgtEl>
                                          <p:spTgt spid="1035"/>
                                        </p:tgtEl>
                                      </p:cBhvr>
                                    </p:animEffect>
                                  </p:childTnLst>
                                </p:cTn>
                              </p:par>
                            </p:childTnLst>
                          </p:cTn>
                        </p:par>
                        <p:par>
                          <p:cTn id="10" fill="hold">
                            <p:stCondLst>
                              <p:cond delay="500"/>
                            </p:stCondLst>
                            <p:childTnLst>
                              <p:par>
                                <p:cTn id="11" presetID="53" presetClass="entr" presetSubtype="0"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500" fill="hold"/>
                                        <p:tgtEl>
                                          <p:spTgt spid="30"/>
                                        </p:tgtEl>
                                        <p:attrNameLst>
                                          <p:attrName>ppt_w</p:attrName>
                                        </p:attrNameLst>
                                      </p:cBhvr>
                                      <p:tavLst>
                                        <p:tav tm="0">
                                          <p:val>
                                            <p:fltVal val="0"/>
                                          </p:val>
                                        </p:tav>
                                        <p:tav tm="100000">
                                          <p:val>
                                            <p:strVal val="#ppt_w"/>
                                          </p:val>
                                        </p:tav>
                                      </p:tavLst>
                                    </p:anim>
                                    <p:anim calcmode="lin" valueType="num">
                                      <p:cBhvr>
                                        <p:cTn id="14" dur="500" fill="hold"/>
                                        <p:tgtEl>
                                          <p:spTgt spid="30"/>
                                        </p:tgtEl>
                                        <p:attrNameLst>
                                          <p:attrName>ppt_h</p:attrName>
                                        </p:attrNameLst>
                                      </p:cBhvr>
                                      <p:tavLst>
                                        <p:tav tm="0">
                                          <p:val>
                                            <p:fltVal val="0"/>
                                          </p:val>
                                        </p:tav>
                                        <p:tav tm="100000">
                                          <p:val>
                                            <p:strVal val="#ppt_h"/>
                                          </p:val>
                                        </p:tav>
                                      </p:tavLst>
                                    </p:anim>
                                    <p:animEffect transition="in" filter="fade">
                                      <p:cBhvr>
                                        <p:cTn id="15" dur="500"/>
                                        <p:tgtEl>
                                          <p:spTgt spid="30"/>
                                        </p:tgtEl>
                                      </p:cBhvr>
                                    </p:animEffect>
                                  </p:childTnLst>
                                </p:cTn>
                              </p:par>
                            </p:childTnLst>
                          </p:cTn>
                        </p:par>
                        <p:par>
                          <p:cTn id="16" fill="hold">
                            <p:stCondLst>
                              <p:cond delay="1000"/>
                            </p:stCondLst>
                            <p:childTnLst>
                              <p:par>
                                <p:cTn id="17" presetID="53"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childTnLst>
                                </p:cTn>
                              </p:par>
                            </p:childTnLst>
                          </p:cTn>
                        </p:par>
                        <p:par>
                          <p:cTn id="22" fill="hold">
                            <p:stCondLst>
                              <p:cond delay="1500"/>
                            </p:stCondLst>
                            <p:childTnLst>
                              <p:par>
                                <p:cTn id="23" presetID="53" presetClass="entr" presetSubtype="0" fill="hold" grpId="0" nodeType="after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fltVal val="0"/>
                                          </p:val>
                                        </p:tav>
                                        <p:tav tm="100000">
                                          <p:val>
                                            <p:strVal val="#ppt_h"/>
                                          </p:val>
                                        </p:tav>
                                      </p:tavLst>
                                    </p:anim>
                                    <p:animEffect transition="in" filter="fade">
                                      <p:cBhvr>
                                        <p:cTn id="27" dur="500"/>
                                        <p:tgtEl>
                                          <p:spTgt spid="29"/>
                                        </p:tgtEl>
                                      </p:cBhvr>
                                    </p:animEffect>
                                  </p:childTnLst>
                                </p:cTn>
                              </p:par>
                            </p:childTnLst>
                          </p:cTn>
                        </p:par>
                        <p:par>
                          <p:cTn id="28" fill="hold">
                            <p:stCondLst>
                              <p:cond delay="2000"/>
                            </p:stCondLst>
                            <p:childTnLst>
                              <p:par>
                                <p:cTn id="29" presetID="53" presetClass="entr" presetSubtype="0"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p:cTn id="31" dur="500" fill="hold"/>
                                        <p:tgtEl>
                                          <p:spTgt spid="31"/>
                                        </p:tgtEl>
                                        <p:attrNameLst>
                                          <p:attrName>ppt_w</p:attrName>
                                        </p:attrNameLst>
                                      </p:cBhvr>
                                      <p:tavLst>
                                        <p:tav tm="0">
                                          <p:val>
                                            <p:fltVal val="0"/>
                                          </p:val>
                                        </p:tav>
                                        <p:tav tm="100000">
                                          <p:val>
                                            <p:strVal val="#ppt_w"/>
                                          </p:val>
                                        </p:tav>
                                      </p:tavLst>
                                    </p:anim>
                                    <p:anim calcmode="lin" valueType="num">
                                      <p:cBhvr>
                                        <p:cTn id="32" dur="500" fill="hold"/>
                                        <p:tgtEl>
                                          <p:spTgt spid="31"/>
                                        </p:tgtEl>
                                        <p:attrNameLst>
                                          <p:attrName>ppt_h</p:attrName>
                                        </p:attrNameLst>
                                      </p:cBhvr>
                                      <p:tavLst>
                                        <p:tav tm="0">
                                          <p:val>
                                            <p:fltVal val="0"/>
                                          </p:val>
                                        </p:tav>
                                        <p:tav tm="100000">
                                          <p:val>
                                            <p:strVal val="#ppt_h"/>
                                          </p:val>
                                        </p:tav>
                                      </p:tavLst>
                                    </p:anim>
                                    <p:animEffect transition="in" filter="fade">
                                      <p:cBhvr>
                                        <p:cTn id="33" dur="500"/>
                                        <p:tgtEl>
                                          <p:spTgt spid="31"/>
                                        </p:tgtEl>
                                      </p:cBhvr>
                                    </p:animEffect>
                                  </p:childTnLst>
                                </p:cTn>
                              </p:par>
                              <p:par>
                                <p:cTn id="34" presetID="2" presetClass="entr" presetSubtype="2" accel="50000" decel="50000" fill="hold" nodeType="withEffect">
                                  <p:stCondLst>
                                    <p:cond delay="0"/>
                                  </p:stCondLst>
                                  <p:childTnLst>
                                    <p:set>
                                      <p:cBhvr>
                                        <p:cTn id="35" dur="1" fill="hold">
                                          <p:stCondLst>
                                            <p:cond delay="0"/>
                                          </p:stCondLst>
                                        </p:cTn>
                                        <p:tgtEl>
                                          <p:spTgt spid="37"/>
                                        </p:tgtEl>
                                        <p:attrNameLst>
                                          <p:attrName>style.visibility</p:attrName>
                                        </p:attrNameLst>
                                      </p:cBhvr>
                                      <p:to>
                                        <p:strVal val="visible"/>
                                      </p:to>
                                    </p:set>
                                    <p:anim calcmode="lin" valueType="num">
                                      <p:cBhvr additive="base">
                                        <p:cTn id="36" dur="500" fill="hold"/>
                                        <p:tgtEl>
                                          <p:spTgt spid="37"/>
                                        </p:tgtEl>
                                        <p:attrNameLst>
                                          <p:attrName>ppt_x</p:attrName>
                                        </p:attrNameLst>
                                      </p:cBhvr>
                                      <p:tavLst>
                                        <p:tav tm="0">
                                          <p:val>
                                            <p:strVal val="1+#ppt_w/2"/>
                                          </p:val>
                                        </p:tav>
                                        <p:tav tm="100000">
                                          <p:val>
                                            <p:strVal val="#ppt_x"/>
                                          </p:val>
                                        </p:tav>
                                      </p:tavLst>
                                    </p:anim>
                                    <p:anim calcmode="lin" valueType="num">
                                      <p:cBhvr additive="base">
                                        <p:cTn id="37" dur="500" fill="hold"/>
                                        <p:tgtEl>
                                          <p:spTgt spid="37"/>
                                        </p:tgtEl>
                                        <p:attrNameLst>
                                          <p:attrName>ppt_y</p:attrName>
                                        </p:attrNameLst>
                                      </p:cBhvr>
                                      <p:tavLst>
                                        <p:tav tm="0">
                                          <p:val>
                                            <p:strVal val="#ppt_y"/>
                                          </p:val>
                                        </p:tav>
                                        <p:tav tm="100000">
                                          <p:val>
                                            <p:strVal val="#ppt_y"/>
                                          </p:val>
                                        </p:tav>
                                      </p:tavLst>
                                    </p:anim>
                                  </p:childTnLst>
                                </p:cTn>
                              </p:par>
                            </p:childTnLst>
                          </p:cTn>
                        </p:par>
                        <p:par>
                          <p:cTn id="38" fill="hold">
                            <p:stCondLst>
                              <p:cond delay="2500"/>
                            </p:stCondLst>
                            <p:childTnLst>
                              <p:par>
                                <p:cTn id="39" presetID="53" presetClass="entr" presetSubtype="0" fill="hold" grpId="0" nodeType="afterEffect">
                                  <p:stCondLst>
                                    <p:cond delay="0"/>
                                  </p:stCondLst>
                                  <p:childTnLst>
                                    <p:set>
                                      <p:cBhvr>
                                        <p:cTn id="40" dur="1" fill="hold">
                                          <p:stCondLst>
                                            <p:cond delay="0"/>
                                          </p:stCondLst>
                                        </p:cTn>
                                        <p:tgtEl>
                                          <p:spTgt spid="1037"/>
                                        </p:tgtEl>
                                        <p:attrNameLst>
                                          <p:attrName>style.visibility</p:attrName>
                                        </p:attrNameLst>
                                      </p:cBhvr>
                                      <p:to>
                                        <p:strVal val="visible"/>
                                      </p:to>
                                    </p:set>
                                    <p:anim calcmode="lin" valueType="num">
                                      <p:cBhvr>
                                        <p:cTn id="41" dur="500" fill="hold"/>
                                        <p:tgtEl>
                                          <p:spTgt spid="1037"/>
                                        </p:tgtEl>
                                        <p:attrNameLst>
                                          <p:attrName>ppt_w</p:attrName>
                                        </p:attrNameLst>
                                      </p:cBhvr>
                                      <p:tavLst>
                                        <p:tav tm="0">
                                          <p:val>
                                            <p:fltVal val="0"/>
                                          </p:val>
                                        </p:tav>
                                        <p:tav tm="100000">
                                          <p:val>
                                            <p:strVal val="#ppt_w"/>
                                          </p:val>
                                        </p:tav>
                                      </p:tavLst>
                                    </p:anim>
                                    <p:anim calcmode="lin" valueType="num">
                                      <p:cBhvr>
                                        <p:cTn id="42" dur="500" fill="hold"/>
                                        <p:tgtEl>
                                          <p:spTgt spid="1037"/>
                                        </p:tgtEl>
                                        <p:attrNameLst>
                                          <p:attrName>ppt_h</p:attrName>
                                        </p:attrNameLst>
                                      </p:cBhvr>
                                      <p:tavLst>
                                        <p:tav tm="0">
                                          <p:val>
                                            <p:fltVal val="0"/>
                                          </p:val>
                                        </p:tav>
                                        <p:tav tm="100000">
                                          <p:val>
                                            <p:strVal val="#ppt_h"/>
                                          </p:val>
                                        </p:tav>
                                      </p:tavLst>
                                    </p:anim>
                                    <p:animEffect transition="in" filter="fade">
                                      <p:cBhvr>
                                        <p:cTn id="43" dur="500"/>
                                        <p:tgtEl>
                                          <p:spTgt spid="1037"/>
                                        </p:tgtEl>
                                      </p:cBhvr>
                                    </p:animEffect>
                                  </p:childTnLst>
                                </p:cTn>
                              </p:par>
                            </p:childTnLst>
                          </p:cTn>
                        </p:par>
                        <p:par>
                          <p:cTn id="44" fill="hold">
                            <p:stCondLst>
                              <p:cond delay="3000"/>
                            </p:stCondLst>
                            <p:childTnLst>
                              <p:par>
                                <p:cTn id="45" presetID="53" presetClass="entr" presetSubtype="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p:cTn id="47" dur="500" fill="hold"/>
                                        <p:tgtEl>
                                          <p:spTgt spid="20"/>
                                        </p:tgtEl>
                                        <p:attrNameLst>
                                          <p:attrName>ppt_w</p:attrName>
                                        </p:attrNameLst>
                                      </p:cBhvr>
                                      <p:tavLst>
                                        <p:tav tm="0">
                                          <p:val>
                                            <p:fltVal val="0"/>
                                          </p:val>
                                        </p:tav>
                                        <p:tav tm="100000">
                                          <p:val>
                                            <p:strVal val="#ppt_w"/>
                                          </p:val>
                                        </p:tav>
                                      </p:tavLst>
                                    </p:anim>
                                    <p:anim calcmode="lin" valueType="num">
                                      <p:cBhvr>
                                        <p:cTn id="48" dur="500" fill="hold"/>
                                        <p:tgtEl>
                                          <p:spTgt spid="20"/>
                                        </p:tgtEl>
                                        <p:attrNameLst>
                                          <p:attrName>ppt_h</p:attrName>
                                        </p:attrNameLst>
                                      </p:cBhvr>
                                      <p:tavLst>
                                        <p:tav tm="0">
                                          <p:val>
                                            <p:fltVal val="0"/>
                                          </p:val>
                                        </p:tav>
                                        <p:tav tm="100000">
                                          <p:val>
                                            <p:strVal val="#ppt_h"/>
                                          </p:val>
                                        </p:tav>
                                      </p:tavLst>
                                    </p:anim>
                                    <p:animEffect transition="in" filter="fade">
                                      <p:cBhvr>
                                        <p:cTn id="49" dur="500"/>
                                        <p:tgtEl>
                                          <p:spTgt spid="20"/>
                                        </p:tgtEl>
                                      </p:cBhvr>
                                    </p:animEffect>
                                  </p:childTnLst>
                                </p:cTn>
                              </p:par>
                            </p:childTnLst>
                          </p:cTn>
                        </p:par>
                        <p:par>
                          <p:cTn id="50" fill="hold">
                            <p:stCondLst>
                              <p:cond delay="3500"/>
                            </p:stCondLst>
                            <p:childTnLst>
                              <p:par>
                                <p:cTn id="51" presetID="53" presetClass="entr" presetSubtype="0" fill="hold" grpId="0" nodeType="afterEffect">
                                  <p:stCondLst>
                                    <p:cond delay="0"/>
                                  </p:stCondLst>
                                  <p:childTnLst>
                                    <p:set>
                                      <p:cBhvr>
                                        <p:cTn id="52" dur="1" fill="hold">
                                          <p:stCondLst>
                                            <p:cond delay="0"/>
                                          </p:stCondLst>
                                        </p:cTn>
                                        <p:tgtEl>
                                          <p:spTgt spid="28"/>
                                        </p:tgtEl>
                                        <p:attrNameLst>
                                          <p:attrName>style.visibility</p:attrName>
                                        </p:attrNameLst>
                                      </p:cBhvr>
                                      <p:to>
                                        <p:strVal val="visible"/>
                                      </p:to>
                                    </p:set>
                                    <p:anim calcmode="lin" valueType="num">
                                      <p:cBhvr>
                                        <p:cTn id="53" dur="500" fill="hold"/>
                                        <p:tgtEl>
                                          <p:spTgt spid="28"/>
                                        </p:tgtEl>
                                        <p:attrNameLst>
                                          <p:attrName>ppt_w</p:attrName>
                                        </p:attrNameLst>
                                      </p:cBhvr>
                                      <p:tavLst>
                                        <p:tav tm="0">
                                          <p:val>
                                            <p:fltVal val="0"/>
                                          </p:val>
                                        </p:tav>
                                        <p:tav tm="100000">
                                          <p:val>
                                            <p:strVal val="#ppt_w"/>
                                          </p:val>
                                        </p:tav>
                                      </p:tavLst>
                                    </p:anim>
                                    <p:anim calcmode="lin" valueType="num">
                                      <p:cBhvr>
                                        <p:cTn id="54" dur="500" fill="hold"/>
                                        <p:tgtEl>
                                          <p:spTgt spid="28"/>
                                        </p:tgtEl>
                                        <p:attrNameLst>
                                          <p:attrName>ppt_h</p:attrName>
                                        </p:attrNameLst>
                                      </p:cBhvr>
                                      <p:tavLst>
                                        <p:tav tm="0">
                                          <p:val>
                                            <p:fltVal val="0"/>
                                          </p:val>
                                        </p:tav>
                                        <p:tav tm="100000">
                                          <p:val>
                                            <p:strVal val="#ppt_h"/>
                                          </p:val>
                                        </p:tav>
                                      </p:tavLst>
                                    </p:anim>
                                    <p:animEffect transition="in" filter="fade">
                                      <p:cBhvr>
                                        <p:cTn id="55" dur="500"/>
                                        <p:tgtEl>
                                          <p:spTgt spid="28"/>
                                        </p:tgtEl>
                                      </p:cBhvr>
                                    </p:animEffect>
                                  </p:childTnLst>
                                </p:cTn>
                              </p:par>
                            </p:childTnLst>
                          </p:cTn>
                        </p:par>
                        <p:par>
                          <p:cTn id="56" fill="hold">
                            <p:stCondLst>
                              <p:cond delay="4000"/>
                            </p:stCondLst>
                            <p:childTnLst>
                              <p:par>
                                <p:cTn id="57" presetID="53" presetClass="entr" presetSubtype="0"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 calcmode="lin" valueType="num">
                                      <p:cBhvr>
                                        <p:cTn id="59" dur="500" fill="hold"/>
                                        <p:tgtEl>
                                          <p:spTgt spid="32"/>
                                        </p:tgtEl>
                                        <p:attrNameLst>
                                          <p:attrName>ppt_w</p:attrName>
                                        </p:attrNameLst>
                                      </p:cBhvr>
                                      <p:tavLst>
                                        <p:tav tm="0">
                                          <p:val>
                                            <p:fltVal val="0"/>
                                          </p:val>
                                        </p:tav>
                                        <p:tav tm="100000">
                                          <p:val>
                                            <p:strVal val="#ppt_w"/>
                                          </p:val>
                                        </p:tav>
                                      </p:tavLst>
                                    </p:anim>
                                    <p:anim calcmode="lin" valueType="num">
                                      <p:cBhvr>
                                        <p:cTn id="60" dur="500" fill="hold"/>
                                        <p:tgtEl>
                                          <p:spTgt spid="32"/>
                                        </p:tgtEl>
                                        <p:attrNameLst>
                                          <p:attrName>ppt_h</p:attrName>
                                        </p:attrNameLst>
                                      </p:cBhvr>
                                      <p:tavLst>
                                        <p:tav tm="0">
                                          <p:val>
                                            <p:fltVal val="0"/>
                                          </p:val>
                                        </p:tav>
                                        <p:tav tm="100000">
                                          <p:val>
                                            <p:strVal val="#ppt_h"/>
                                          </p:val>
                                        </p:tav>
                                      </p:tavLst>
                                    </p:anim>
                                    <p:animEffect transition="in" filter="fade">
                                      <p:cBhvr>
                                        <p:cTn id="61" dur="500"/>
                                        <p:tgtEl>
                                          <p:spTgt spid="32"/>
                                        </p:tgtEl>
                                      </p:cBhvr>
                                    </p:animEffect>
                                  </p:childTnLst>
                                </p:cTn>
                              </p:par>
                              <p:par>
                                <p:cTn id="62" presetID="2" presetClass="entr" presetSubtype="8" accel="50000" decel="50000" fill="hold" nodeType="withEffect">
                                  <p:stCondLst>
                                    <p:cond delay="0"/>
                                  </p:stCondLst>
                                  <p:childTnLst>
                                    <p:set>
                                      <p:cBhvr>
                                        <p:cTn id="63" dur="1" fill="hold">
                                          <p:stCondLst>
                                            <p:cond delay="0"/>
                                          </p:stCondLst>
                                        </p:cTn>
                                        <p:tgtEl>
                                          <p:spTgt spid="43"/>
                                        </p:tgtEl>
                                        <p:attrNameLst>
                                          <p:attrName>style.visibility</p:attrName>
                                        </p:attrNameLst>
                                      </p:cBhvr>
                                      <p:to>
                                        <p:strVal val="visible"/>
                                      </p:to>
                                    </p:set>
                                    <p:anim calcmode="lin" valueType="num">
                                      <p:cBhvr additive="base">
                                        <p:cTn id="64" dur="500" fill="hold"/>
                                        <p:tgtEl>
                                          <p:spTgt spid="43"/>
                                        </p:tgtEl>
                                        <p:attrNameLst>
                                          <p:attrName>ppt_x</p:attrName>
                                        </p:attrNameLst>
                                      </p:cBhvr>
                                      <p:tavLst>
                                        <p:tav tm="0">
                                          <p:val>
                                            <p:strVal val="0-#ppt_w/2"/>
                                          </p:val>
                                        </p:tav>
                                        <p:tav tm="100000">
                                          <p:val>
                                            <p:strVal val="#ppt_x"/>
                                          </p:val>
                                        </p:tav>
                                      </p:tavLst>
                                    </p:anim>
                                    <p:anim calcmode="lin" valueType="num">
                                      <p:cBhvr additive="base">
                                        <p:cTn id="65" dur="500" fill="hold"/>
                                        <p:tgtEl>
                                          <p:spTgt spid="43"/>
                                        </p:tgtEl>
                                        <p:attrNameLst>
                                          <p:attrName>ppt_y</p:attrName>
                                        </p:attrNameLst>
                                      </p:cBhvr>
                                      <p:tavLst>
                                        <p:tav tm="0">
                                          <p:val>
                                            <p:strVal val="#ppt_y"/>
                                          </p:val>
                                        </p:tav>
                                        <p:tav tm="100000">
                                          <p:val>
                                            <p:strVal val="#ppt_y"/>
                                          </p:val>
                                        </p:tav>
                                      </p:tavLst>
                                    </p:anim>
                                  </p:childTnLst>
                                </p:cTn>
                              </p:par>
                            </p:childTnLst>
                          </p:cTn>
                        </p:par>
                        <p:par>
                          <p:cTn id="66" fill="hold">
                            <p:stCondLst>
                              <p:cond delay="4500"/>
                            </p:stCondLst>
                            <p:childTnLst>
                              <p:par>
                                <p:cTn id="67" presetID="53" presetClass="entr" presetSubtype="0" fill="hold" grpId="0" nodeType="afterEffect">
                                  <p:stCondLst>
                                    <p:cond delay="0"/>
                                  </p:stCondLst>
                                  <p:childTnLst>
                                    <p:set>
                                      <p:cBhvr>
                                        <p:cTn id="68" dur="1" fill="hold">
                                          <p:stCondLst>
                                            <p:cond delay="0"/>
                                          </p:stCondLst>
                                        </p:cTn>
                                        <p:tgtEl>
                                          <p:spTgt spid="1038"/>
                                        </p:tgtEl>
                                        <p:attrNameLst>
                                          <p:attrName>style.visibility</p:attrName>
                                        </p:attrNameLst>
                                      </p:cBhvr>
                                      <p:to>
                                        <p:strVal val="visible"/>
                                      </p:to>
                                    </p:set>
                                    <p:anim calcmode="lin" valueType="num">
                                      <p:cBhvr>
                                        <p:cTn id="69" dur="500" fill="hold"/>
                                        <p:tgtEl>
                                          <p:spTgt spid="1038"/>
                                        </p:tgtEl>
                                        <p:attrNameLst>
                                          <p:attrName>ppt_w</p:attrName>
                                        </p:attrNameLst>
                                      </p:cBhvr>
                                      <p:tavLst>
                                        <p:tav tm="0">
                                          <p:val>
                                            <p:fltVal val="0"/>
                                          </p:val>
                                        </p:tav>
                                        <p:tav tm="100000">
                                          <p:val>
                                            <p:strVal val="#ppt_w"/>
                                          </p:val>
                                        </p:tav>
                                      </p:tavLst>
                                    </p:anim>
                                    <p:anim calcmode="lin" valueType="num">
                                      <p:cBhvr>
                                        <p:cTn id="70" dur="500" fill="hold"/>
                                        <p:tgtEl>
                                          <p:spTgt spid="1038"/>
                                        </p:tgtEl>
                                        <p:attrNameLst>
                                          <p:attrName>ppt_h</p:attrName>
                                        </p:attrNameLst>
                                      </p:cBhvr>
                                      <p:tavLst>
                                        <p:tav tm="0">
                                          <p:val>
                                            <p:fltVal val="0"/>
                                          </p:val>
                                        </p:tav>
                                        <p:tav tm="100000">
                                          <p:val>
                                            <p:strVal val="#ppt_h"/>
                                          </p:val>
                                        </p:tav>
                                      </p:tavLst>
                                    </p:anim>
                                    <p:animEffect transition="in" filter="fade">
                                      <p:cBhvr>
                                        <p:cTn id="71" dur="500"/>
                                        <p:tgtEl>
                                          <p:spTgt spid="1038"/>
                                        </p:tgtEl>
                                      </p:cBhvr>
                                    </p:animEffect>
                                  </p:childTnLst>
                                </p:cTn>
                              </p:par>
                            </p:childTnLst>
                          </p:cTn>
                        </p:par>
                        <p:par>
                          <p:cTn id="72" fill="hold">
                            <p:stCondLst>
                              <p:cond delay="5000"/>
                            </p:stCondLst>
                            <p:childTnLst>
                              <p:par>
                                <p:cTn id="73" presetID="53" presetClass="entr" presetSubtype="0" fill="hold" grpId="0" nodeType="after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p:cTn id="75" dur="500" fill="hold"/>
                                        <p:tgtEl>
                                          <p:spTgt spid="21"/>
                                        </p:tgtEl>
                                        <p:attrNameLst>
                                          <p:attrName>ppt_w</p:attrName>
                                        </p:attrNameLst>
                                      </p:cBhvr>
                                      <p:tavLst>
                                        <p:tav tm="0">
                                          <p:val>
                                            <p:fltVal val="0"/>
                                          </p:val>
                                        </p:tav>
                                        <p:tav tm="100000">
                                          <p:val>
                                            <p:strVal val="#ppt_w"/>
                                          </p:val>
                                        </p:tav>
                                      </p:tavLst>
                                    </p:anim>
                                    <p:anim calcmode="lin" valueType="num">
                                      <p:cBhvr>
                                        <p:cTn id="76" dur="500" fill="hold"/>
                                        <p:tgtEl>
                                          <p:spTgt spid="21"/>
                                        </p:tgtEl>
                                        <p:attrNameLst>
                                          <p:attrName>ppt_h</p:attrName>
                                        </p:attrNameLst>
                                      </p:cBhvr>
                                      <p:tavLst>
                                        <p:tav tm="0">
                                          <p:val>
                                            <p:fltVal val="0"/>
                                          </p:val>
                                        </p:tav>
                                        <p:tav tm="100000">
                                          <p:val>
                                            <p:strVal val="#ppt_h"/>
                                          </p:val>
                                        </p:tav>
                                      </p:tavLst>
                                    </p:anim>
                                    <p:animEffect transition="in" filter="fade">
                                      <p:cBhvr>
                                        <p:cTn id="77" dur="500"/>
                                        <p:tgtEl>
                                          <p:spTgt spid="21"/>
                                        </p:tgtEl>
                                      </p:cBhvr>
                                    </p:animEffect>
                                  </p:childTnLst>
                                </p:cTn>
                              </p:par>
                            </p:childTnLst>
                          </p:cTn>
                        </p:par>
                        <p:par>
                          <p:cTn id="78" fill="hold">
                            <p:stCondLst>
                              <p:cond delay="5500"/>
                            </p:stCondLst>
                            <p:childTnLst>
                              <p:par>
                                <p:cTn id="79" presetID="53" presetClass="entr" presetSubtype="0" fill="hold" grpId="0" nodeType="afterEffect">
                                  <p:stCondLst>
                                    <p:cond delay="0"/>
                                  </p:stCondLst>
                                  <p:childTnLst>
                                    <p:set>
                                      <p:cBhvr>
                                        <p:cTn id="80" dur="1" fill="hold">
                                          <p:stCondLst>
                                            <p:cond delay="0"/>
                                          </p:stCondLst>
                                        </p:cTn>
                                        <p:tgtEl>
                                          <p:spTgt spid="24"/>
                                        </p:tgtEl>
                                        <p:attrNameLst>
                                          <p:attrName>style.visibility</p:attrName>
                                        </p:attrNameLst>
                                      </p:cBhvr>
                                      <p:to>
                                        <p:strVal val="visible"/>
                                      </p:to>
                                    </p:set>
                                    <p:anim calcmode="lin" valueType="num">
                                      <p:cBhvr>
                                        <p:cTn id="81" dur="500" fill="hold"/>
                                        <p:tgtEl>
                                          <p:spTgt spid="24"/>
                                        </p:tgtEl>
                                        <p:attrNameLst>
                                          <p:attrName>ppt_w</p:attrName>
                                        </p:attrNameLst>
                                      </p:cBhvr>
                                      <p:tavLst>
                                        <p:tav tm="0">
                                          <p:val>
                                            <p:fltVal val="0"/>
                                          </p:val>
                                        </p:tav>
                                        <p:tav tm="100000">
                                          <p:val>
                                            <p:strVal val="#ppt_w"/>
                                          </p:val>
                                        </p:tav>
                                      </p:tavLst>
                                    </p:anim>
                                    <p:anim calcmode="lin" valueType="num">
                                      <p:cBhvr>
                                        <p:cTn id="82" dur="500" fill="hold"/>
                                        <p:tgtEl>
                                          <p:spTgt spid="24"/>
                                        </p:tgtEl>
                                        <p:attrNameLst>
                                          <p:attrName>ppt_h</p:attrName>
                                        </p:attrNameLst>
                                      </p:cBhvr>
                                      <p:tavLst>
                                        <p:tav tm="0">
                                          <p:val>
                                            <p:fltVal val="0"/>
                                          </p:val>
                                        </p:tav>
                                        <p:tav tm="100000">
                                          <p:val>
                                            <p:strVal val="#ppt_h"/>
                                          </p:val>
                                        </p:tav>
                                      </p:tavLst>
                                    </p:anim>
                                    <p:animEffect transition="in" filter="fade">
                                      <p:cBhvr>
                                        <p:cTn id="83" dur="500"/>
                                        <p:tgtEl>
                                          <p:spTgt spid="24"/>
                                        </p:tgtEl>
                                      </p:cBhvr>
                                    </p:animEffect>
                                  </p:childTnLst>
                                </p:cTn>
                              </p:par>
                            </p:childTnLst>
                          </p:cTn>
                        </p:par>
                        <p:par>
                          <p:cTn id="84" fill="hold">
                            <p:stCondLst>
                              <p:cond delay="6000"/>
                            </p:stCondLst>
                            <p:childTnLst>
                              <p:par>
                                <p:cTn id="85" presetID="53" presetClass="entr" presetSubtype="0" fill="hold" grpId="0" nodeType="afterEffect">
                                  <p:stCondLst>
                                    <p:cond delay="0"/>
                                  </p:stCondLst>
                                  <p:childTnLst>
                                    <p:set>
                                      <p:cBhvr>
                                        <p:cTn id="86" dur="1" fill="hold">
                                          <p:stCondLst>
                                            <p:cond delay="0"/>
                                          </p:stCondLst>
                                        </p:cTn>
                                        <p:tgtEl>
                                          <p:spTgt spid="33"/>
                                        </p:tgtEl>
                                        <p:attrNameLst>
                                          <p:attrName>style.visibility</p:attrName>
                                        </p:attrNameLst>
                                      </p:cBhvr>
                                      <p:to>
                                        <p:strVal val="visible"/>
                                      </p:to>
                                    </p:set>
                                    <p:anim calcmode="lin" valueType="num">
                                      <p:cBhvr>
                                        <p:cTn id="87" dur="500" fill="hold"/>
                                        <p:tgtEl>
                                          <p:spTgt spid="33"/>
                                        </p:tgtEl>
                                        <p:attrNameLst>
                                          <p:attrName>ppt_w</p:attrName>
                                        </p:attrNameLst>
                                      </p:cBhvr>
                                      <p:tavLst>
                                        <p:tav tm="0">
                                          <p:val>
                                            <p:fltVal val="0"/>
                                          </p:val>
                                        </p:tav>
                                        <p:tav tm="100000">
                                          <p:val>
                                            <p:strVal val="#ppt_w"/>
                                          </p:val>
                                        </p:tav>
                                      </p:tavLst>
                                    </p:anim>
                                    <p:anim calcmode="lin" valueType="num">
                                      <p:cBhvr>
                                        <p:cTn id="88" dur="500" fill="hold"/>
                                        <p:tgtEl>
                                          <p:spTgt spid="33"/>
                                        </p:tgtEl>
                                        <p:attrNameLst>
                                          <p:attrName>ppt_h</p:attrName>
                                        </p:attrNameLst>
                                      </p:cBhvr>
                                      <p:tavLst>
                                        <p:tav tm="0">
                                          <p:val>
                                            <p:fltVal val="0"/>
                                          </p:val>
                                        </p:tav>
                                        <p:tav tm="100000">
                                          <p:val>
                                            <p:strVal val="#ppt_h"/>
                                          </p:val>
                                        </p:tav>
                                      </p:tavLst>
                                    </p:anim>
                                    <p:animEffect transition="in" filter="fade">
                                      <p:cBhvr>
                                        <p:cTn id="89" dur="500"/>
                                        <p:tgtEl>
                                          <p:spTgt spid="33"/>
                                        </p:tgtEl>
                                      </p:cBhvr>
                                    </p:animEffect>
                                  </p:childTnLst>
                                </p:cTn>
                              </p:par>
                              <p:par>
                                <p:cTn id="90" presetID="2" presetClass="entr" presetSubtype="2" accel="50000" decel="50000" fill="hold" nodeType="withEffect">
                                  <p:stCondLst>
                                    <p:cond delay="0"/>
                                  </p:stCondLst>
                                  <p:childTnLst>
                                    <p:set>
                                      <p:cBhvr>
                                        <p:cTn id="91" dur="1" fill="hold">
                                          <p:stCondLst>
                                            <p:cond delay="0"/>
                                          </p:stCondLst>
                                        </p:cTn>
                                        <p:tgtEl>
                                          <p:spTgt spid="40"/>
                                        </p:tgtEl>
                                        <p:attrNameLst>
                                          <p:attrName>style.visibility</p:attrName>
                                        </p:attrNameLst>
                                      </p:cBhvr>
                                      <p:to>
                                        <p:strVal val="visible"/>
                                      </p:to>
                                    </p:set>
                                    <p:anim calcmode="lin" valueType="num">
                                      <p:cBhvr additive="base">
                                        <p:cTn id="92" dur="500" fill="hold"/>
                                        <p:tgtEl>
                                          <p:spTgt spid="40"/>
                                        </p:tgtEl>
                                        <p:attrNameLst>
                                          <p:attrName>ppt_x</p:attrName>
                                        </p:attrNameLst>
                                      </p:cBhvr>
                                      <p:tavLst>
                                        <p:tav tm="0">
                                          <p:val>
                                            <p:strVal val="1+#ppt_w/2"/>
                                          </p:val>
                                        </p:tav>
                                        <p:tav tm="100000">
                                          <p:val>
                                            <p:strVal val="#ppt_x"/>
                                          </p:val>
                                        </p:tav>
                                      </p:tavLst>
                                    </p:anim>
                                    <p:anim calcmode="lin" valueType="num">
                                      <p:cBhvr additive="base">
                                        <p:cTn id="93" dur="500" fill="hold"/>
                                        <p:tgtEl>
                                          <p:spTgt spid="40"/>
                                        </p:tgtEl>
                                        <p:attrNameLst>
                                          <p:attrName>ppt_y</p:attrName>
                                        </p:attrNameLst>
                                      </p:cBhvr>
                                      <p:tavLst>
                                        <p:tav tm="0">
                                          <p:val>
                                            <p:strVal val="#ppt_y"/>
                                          </p:val>
                                        </p:tav>
                                        <p:tav tm="100000">
                                          <p:val>
                                            <p:strVal val="#ppt_y"/>
                                          </p:val>
                                        </p:tav>
                                      </p:tavLst>
                                    </p:anim>
                                  </p:childTnLst>
                                </p:cTn>
                              </p:par>
                            </p:childTnLst>
                          </p:cTn>
                        </p:par>
                        <p:par>
                          <p:cTn id="94" fill="hold">
                            <p:stCondLst>
                              <p:cond delay="6500"/>
                            </p:stCondLst>
                            <p:childTnLst>
                              <p:par>
                                <p:cTn id="95" presetID="53" presetClass="entr" presetSubtype="0" fill="hold" grpId="0" nodeType="afterEffect">
                                  <p:stCondLst>
                                    <p:cond delay="0"/>
                                  </p:stCondLst>
                                  <p:childTnLst>
                                    <p:set>
                                      <p:cBhvr>
                                        <p:cTn id="96" dur="1" fill="hold">
                                          <p:stCondLst>
                                            <p:cond delay="0"/>
                                          </p:stCondLst>
                                        </p:cTn>
                                        <p:tgtEl>
                                          <p:spTgt spid="1036"/>
                                        </p:tgtEl>
                                        <p:attrNameLst>
                                          <p:attrName>style.visibility</p:attrName>
                                        </p:attrNameLst>
                                      </p:cBhvr>
                                      <p:to>
                                        <p:strVal val="visible"/>
                                      </p:to>
                                    </p:set>
                                    <p:anim calcmode="lin" valueType="num">
                                      <p:cBhvr>
                                        <p:cTn id="97" dur="500" fill="hold"/>
                                        <p:tgtEl>
                                          <p:spTgt spid="1036"/>
                                        </p:tgtEl>
                                        <p:attrNameLst>
                                          <p:attrName>ppt_w</p:attrName>
                                        </p:attrNameLst>
                                      </p:cBhvr>
                                      <p:tavLst>
                                        <p:tav tm="0">
                                          <p:val>
                                            <p:fltVal val="0"/>
                                          </p:val>
                                        </p:tav>
                                        <p:tav tm="100000">
                                          <p:val>
                                            <p:strVal val="#ppt_w"/>
                                          </p:val>
                                        </p:tav>
                                      </p:tavLst>
                                    </p:anim>
                                    <p:anim calcmode="lin" valueType="num">
                                      <p:cBhvr>
                                        <p:cTn id="98" dur="500" fill="hold"/>
                                        <p:tgtEl>
                                          <p:spTgt spid="1036"/>
                                        </p:tgtEl>
                                        <p:attrNameLst>
                                          <p:attrName>ppt_h</p:attrName>
                                        </p:attrNameLst>
                                      </p:cBhvr>
                                      <p:tavLst>
                                        <p:tav tm="0">
                                          <p:val>
                                            <p:fltVal val="0"/>
                                          </p:val>
                                        </p:tav>
                                        <p:tav tm="100000">
                                          <p:val>
                                            <p:strVal val="#ppt_h"/>
                                          </p:val>
                                        </p:tav>
                                      </p:tavLst>
                                    </p:anim>
                                    <p:animEffect transition="in" filter="fade">
                                      <p:cBhvr>
                                        <p:cTn id="99" dur="500"/>
                                        <p:tgtEl>
                                          <p:spTgt spid="1036"/>
                                        </p:tgtEl>
                                      </p:cBhvr>
                                    </p:animEffect>
                                  </p:childTnLst>
                                </p:cTn>
                              </p:par>
                            </p:childTnLst>
                          </p:cTn>
                        </p:par>
                        <p:par>
                          <p:cTn id="100" fill="hold">
                            <p:stCondLst>
                              <p:cond delay="7000"/>
                            </p:stCondLst>
                            <p:childTnLst>
                              <p:par>
                                <p:cTn id="101" presetID="53" presetClass="entr" presetSubtype="0" fill="hold" grpId="0" nodeType="afterEffect">
                                  <p:stCondLst>
                                    <p:cond delay="0"/>
                                  </p:stCondLst>
                                  <p:childTnLst>
                                    <p:set>
                                      <p:cBhvr>
                                        <p:cTn id="102" dur="1" fill="hold">
                                          <p:stCondLst>
                                            <p:cond delay="0"/>
                                          </p:stCondLst>
                                        </p:cTn>
                                        <p:tgtEl>
                                          <p:spTgt spid="22"/>
                                        </p:tgtEl>
                                        <p:attrNameLst>
                                          <p:attrName>style.visibility</p:attrName>
                                        </p:attrNameLst>
                                      </p:cBhvr>
                                      <p:to>
                                        <p:strVal val="visible"/>
                                      </p:to>
                                    </p:set>
                                    <p:anim calcmode="lin" valueType="num">
                                      <p:cBhvr>
                                        <p:cTn id="103" dur="500" fill="hold"/>
                                        <p:tgtEl>
                                          <p:spTgt spid="22"/>
                                        </p:tgtEl>
                                        <p:attrNameLst>
                                          <p:attrName>ppt_w</p:attrName>
                                        </p:attrNameLst>
                                      </p:cBhvr>
                                      <p:tavLst>
                                        <p:tav tm="0">
                                          <p:val>
                                            <p:fltVal val="0"/>
                                          </p:val>
                                        </p:tav>
                                        <p:tav tm="100000">
                                          <p:val>
                                            <p:strVal val="#ppt_w"/>
                                          </p:val>
                                        </p:tav>
                                      </p:tavLst>
                                    </p:anim>
                                    <p:anim calcmode="lin" valueType="num">
                                      <p:cBhvr>
                                        <p:cTn id="104" dur="500" fill="hold"/>
                                        <p:tgtEl>
                                          <p:spTgt spid="22"/>
                                        </p:tgtEl>
                                        <p:attrNameLst>
                                          <p:attrName>ppt_h</p:attrName>
                                        </p:attrNameLst>
                                      </p:cBhvr>
                                      <p:tavLst>
                                        <p:tav tm="0">
                                          <p:val>
                                            <p:fltVal val="0"/>
                                          </p:val>
                                        </p:tav>
                                        <p:tav tm="100000">
                                          <p:val>
                                            <p:strVal val="#ppt_h"/>
                                          </p:val>
                                        </p:tav>
                                      </p:tavLst>
                                    </p:anim>
                                    <p:animEffect transition="in" filter="fade">
                                      <p:cBhvr>
                                        <p:cTn id="105" dur="500"/>
                                        <p:tgtEl>
                                          <p:spTgt spid="22"/>
                                        </p:tgtEl>
                                      </p:cBhvr>
                                    </p:animEffect>
                                  </p:childTnLst>
                                </p:cTn>
                              </p:par>
                            </p:childTnLst>
                          </p:cTn>
                        </p:par>
                        <p:par>
                          <p:cTn id="106" fill="hold">
                            <p:stCondLst>
                              <p:cond delay="7500"/>
                            </p:stCondLst>
                            <p:childTnLst>
                              <p:par>
                                <p:cTn id="107" presetID="53" presetClass="entr" presetSubtype="0" fill="hold" grpId="0" nodeType="afterEffect">
                                  <p:stCondLst>
                                    <p:cond delay="0"/>
                                  </p:stCondLst>
                                  <p:childTnLst>
                                    <p:set>
                                      <p:cBhvr>
                                        <p:cTn id="108" dur="1" fill="hold">
                                          <p:stCondLst>
                                            <p:cond delay="0"/>
                                          </p:stCondLst>
                                        </p:cTn>
                                        <p:tgtEl>
                                          <p:spTgt spid="27"/>
                                        </p:tgtEl>
                                        <p:attrNameLst>
                                          <p:attrName>style.visibility</p:attrName>
                                        </p:attrNameLst>
                                      </p:cBhvr>
                                      <p:to>
                                        <p:strVal val="visible"/>
                                      </p:to>
                                    </p:set>
                                    <p:anim calcmode="lin" valueType="num">
                                      <p:cBhvr>
                                        <p:cTn id="109" dur="500" fill="hold"/>
                                        <p:tgtEl>
                                          <p:spTgt spid="27"/>
                                        </p:tgtEl>
                                        <p:attrNameLst>
                                          <p:attrName>ppt_w</p:attrName>
                                        </p:attrNameLst>
                                      </p:cBhvr>
                                      <p:tavLst>
                                        <p:tav tm="0">
                                          <p:val>
                                            <p:fltVal val="0"/>
                                          </p:val>
                                        </p:tav>
                                        <p:tav tm="100000">
                                          <p:val>
                                            <p:strVal val="#ppt_w"/>
                                          </p:val>
                                        </p:tav>
                                      </p:tavLst>
                                    </p:anim>
                                    <p:anim calcmode="lin" valueType="num">
                                      <p:cBhvr>
                                        <p:cTn id="110" dur="500" fill="hold"/>
                                        <p:tgtEl>
                                          <p:spTgt spid="27"/>
                                        </p:tgtEl>
                                        <p:attrNameLst>
                                          <p:attrName>ppt_h</p:attrName>
                                        </p:attrNameLst>
                                      </p:cBhvr>
                                      <p:tavLst>
                                        <p:tav tm="0">
                                          <p:val>
                                            <p:fltVal val="0"/>
                                          </p:val>
                                        </p:tav>
                                        <p:tav tm="100000">
                                          <p:val>
                                            <p:strVal val="#ppt_h"/>
                                          </p:val>
                                        </p:tav>
                                      </p:tavLst>
                                    </p:anim>
                                    <p:animEffect transition="in" filter="fade">
                                      <p:cBhvr>
                                        <p:cTn id="111" dur="500"/>
                                        <p:tgtEl>
                                          <p:spTgt spid="27"/>
                                        </p:tgtEl>
                                      </p:cBhvr>
                                    </p:animEffect>
                                  </p:childTnLst>
                                </p:cTn>
                              </p:par>
                            </p:childTnLst>
                          </p:cTn>
                        </p:par>
                        <p:par>
                          <p:cTn id="112" fill="hold">
                            <p:stCondLst>
                              <p:cond delay="8000"/>
                            </p:stCondLst>
                            <p:childTnLst>
                              <p:par>
                                <p:cTn id="113" presetID="53" presetClass="entr" presetSubtype="0" fill="hold" grpId="0" nodeType="afterEffect">
                                  <p:stCondLst>
                                    <p:cond delay="0"/>
                                  </p:stCondLst>
                                  <p:childTnLst>
                                    <p:set>
                                      <p:cBhvr>
                                        <p:cTn id="114" dur="1" fill="hold">
                                          <p:stCondLst>
                                            <p:cond delay="0"/>
                                          </p:stCondLst>
                                        </p:cTn>
                                        <p:tgtEl>
                                          <p:spTgt spid="34"/>
                                        </p:tgtEl>
                                        <p:attrNameLst>
                                          <p:attrName>style.visibility</p:attrName>
                                        </p:attrNameLst>
                                      </p:cBhvr>
                                      <p:to>
                                        <p:strVal val="visible"/>
                                      </p:to>
                                    </p:set>
                                    <p:anim calcmode="lin" valueType="num">
                                      <p:cBhvr>
                                        <p:cTn id="115" dur="500" fill="hold"/>
                                        <p:tgtEl>
                                          <p:spTgt spid="34"/>
                                        </p:tgtEl>
                                        <p:attrNameLst>
                                          <p:attrName>ppt_w</p:attrName>
                                        </p:attrNameLst>
                                      </p:cBhvr>
                                      <p:tavLst>
                                        <p:tav tm="0">
                                          <p:val>
                                            <p:fltVal val="0"/>
                                          </p:val>
                                        </p:tav>
                                        <p:tav tm="100000">
                                          <p:val>
                                            <p:strVal val="#ppt_w"/>
                                          </p:val>
                                        </p:tav>
                                      </p:tavLst>
                                    </p:anim>
                                    <p:anim calcmode="lin" valueType="num">
                                      <p:cBhvr>
                                        <p:cTn id="116" dur="500" fill="hold"/>
                                        <p:tgtEl>
                                          <p:spTgt spid="34"/>
                                        </p:tgtEl>
                                        <p:attrNameLst>
                                          <p:attrName>ppt_h</p:attrName>
                                        </p:attrNameLst>
                                      </p:cBhvr>
                                      <p:tavLst>
                                        <p:tav tm="0">
                                          <p:val>
                                            <p:fltVal val="0"/>
                                          </p:val>
                                        </p:tav>
                                        <p:tav tm="100000">
                                          <p:val>
                                            <p:strVal val="#ppt_h"/>
                                          </p:val>
                                        </p:tav>
                                      </p:tavLst>
                                    </p:anim>
                                    <p:animEffect transition="in" filter="fade">
                                      <p:cBhvr>
                                        <p:cTn id="117" dur="500"/>
                                        <p:tgtEl>
                                          <p:spTgt spid="34"/>
                                        </p:tgtEl>
                                      </p:cBhvr>
                                    </p:animEffect>
                                  </p:childTnLst>
                                </p:cTn>
                              </p:par>
                              <p:par>
                                <p:cTn id="118" presetID="2" presetClass="entr" presetSubtype="8" accel="50000" decel="50000" fill="hold" nodeType="withEffect">
                                  <p:stCondLst>
                                    <p:cond delay="0"/>
                                  </p:stCondLst>
                                  <p:childTnLst>
                                    <p:set>
                                      <p:cBhvr>
                                        <p:cTn id="119" dur="1" fill="hold">
                                          <p:stCondLst>
                                            <p:cond delay="0"/>
                                          </p:stCondLst>
                                        </p:cTn>
                                        <p:tgtEl>
                                          <p:spTgt spid="46"/>
                                        </p:tgtEl>
                                        <p:attrNameLst>
                                          <p:attrName>style.visibility</p:attrName>
                                        </p:attrNameLst>
                                      </p:cBhvr>
                                      <p:to>
                                        <p:strVal val="visible"/>
                                      </p:to>
                                    </p:set>
                                    <p:anim calcmode="lin" valueType="num">
                                      <p:cBhvr additive="base">
                                        <p:cTn id="120" dur="500" fill="hold"/>
                                        <p:tgtEl>
                                          <p:spTgt spid="46"/>
                                        </p:tgtEl>
                                        <p:attrNameLst>
                                          <p:attrName>ppt_x</p:attrName>
                                        </p:attrNameLst>
                                      </p:cBhvr>
                                      <p:tavLst>
                                        <p:tav tm="0">
                                          <p:val>
                                            <p:strVal val="0-#ppt_w/2"/>
                                          </p:val>
                                        </p:tav>
                                        <p:tav tm="100000">
                                          <p:val>
                                            <p:strVal val="#ppt_x"/>
                                          </p:val>
                                        </p:tav>
                                      </p:tavLst>
                                    </p:anim>
                                    <p:anim calcmode="lin" valueType="num">
                                      <p:cBhvr additive="base">
                                        <p:cTn id="121"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5" grpId="0" animBg="1"/>
      <p:bldP spid="1036" grpId="0" animBg="1"/>
      <p:bldP spid="1037" grpId="0" animBg="1"/>
      <p:bldP spid="1038" grpId="0" animBg="1"/>
      <p:bldP spid="19" grpId="0"/>
      <p:bldP spid="20" grpId="0"/>
      <p:bldP spid="21" grpId="0"/>
      <p:bldP spid="22" grpId="0"/>
      <p:bldP spid="24" grpId="0"/>
      <p:bldP spid="27" grpId="0"/>
      <p:bldP spid="28" grpId="0"/>
      <p:bldP spid="29" grpId="0"/>
      <p:bldP spid="30" grpId="0" animBg="1"/>
      <p:bldP spid="31" grpId="0" animBg="1"/>
      <p:bldP spid="32" grpId="0" animBg="1"/>
      <p:bldP spid="33" grpId="0" animBg="1"/>
      <p:bldP spid="3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72"/>
          <p:cNvGrpSpPr/>
          <p:nvPr/>
        </p:nvGrpSpPr>
        <p:grpSpPr>
          <a:xfrm>
            <a:off x="491360" y="2220347"/>
            <a:ext cx="1112102" cy="1121057"/>
            <a:chOff x="5776018" y="1609113"/>
            <a:chExt cx="1112102" cy="1121057"/>
          </a:xfrm>
        </p:grpSpPr>
        <p:sp>
          <p:nvSpPr>
            <p:cNvPr id="45" name="Text Placeholder 3"/>
            <p:cNvSpPr txBox="1">
              <a:spLocks/>
            </p:cNvSpPr>
            <p:nvPr/>
          </p:nvSpPr>
          <p:spPr>
            <a:xfrm>
              <a:off x="6178181" y="1609113"/>
              <a:ext cx="307777"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zh-CN" altLang="en-US" sz="1200" b="1" i="0" u="none" strike="noStrike" kern="1200" cap="none" spc="0" normalizeH="0" baseline="0" noProof="0" dirty="0" smtClean="0">
                  <a:ln>
                    <a:noFill/>
                  </a:ln>
                  <a:solidFill>
                    <a:schemeClr val="accent1"/>
                  </a:solidFill>
                  <a:effectLst/>
                  <a:uLnTx/>
                  <a:uFillTx/>
                  <a:latin typeface="+mn-lt"/>
                  <a:ea typeface="+mn-ea"/>
                  <a:cs typeface="+mn-cs"/>
                </a:rPr>
                <a:t>标题</a:t>
              </a:r>
              <a:endParaRPr kumimoji="0" lang="en-US" sz="1200" b="1" i="0" u="none" strike="noStrike" kern="1200" cap="none" spc="0" normalizeH="0" baseline="0" noProof="0" dirty="0" smtClean="0">
                <a:ln>
                  <a:noFill/>
                </a:ln>
                <a:solidFill>
                  <a:schemeClr val="accent1"/>
                </a:solidFill>
                <a:effectLst/>
                <a:uLnTx/>
                <a:uFillTx/>
                <a:latin typeface="+mn-lt"/>
                <a:ea typeface="+mn-ea"/>
                <a:cs typeface="+mn-cs"/>
              </a:endParaRPr>
            </a:p>
          </p:txBody>
        </p:sp>
        <p:sp>
          <p:nvSpPr>
            <p:cNvPr id="50" name="Text Placeholder 3"/>
            <p:cNvSpPr txBox="1">
              <a:spLocks/>
            </p:cNvSpPr>
            <p:nvPr/>
          </p:nvSpPr>
          <p:spPr>
            <a:xfrm>
              <a:off x="5776018" y="1806840"/>
              <a:ext cx="1112102" cy="92333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grpSp>
        <p:nvGrpSpPr>
          <p:cNvPr id="65" name="Group 72"/>
          <p:cNvGrpSpPr/>
          <p:nvPr/>
        </p:nvGrpSpPr>
        <p:grpSpPr>
          <a:xfrm>
            <a:off x="2513538" y="2221660"/>
            <a:ext cx="1140204" cy="1118432"/>
            <a:chOff x="5776018" y="1548153"/>
            <a:chExt cx="1140204" cy="1118432"/>
          </a:xfrm>
        </p:grpSpPr>
        <p:sp>
          <p:nvSpPr>
            <p:cNvPr id="66" name="Text Placeholder 3"/>
            <p:cNvSpPr txBox="1">
              <a:spLocks/>
            </p:cNvSpPr>
            <p:nvPr/>
          </p:nvSpPr>
          <p:spPr>
            <a:xfrm>
              <a:off x="6192232" y="1548153"/>
              <a:ext cx="307777"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zh-CN" altLang="en-US" sz="1200" b="1" i="0" u="none" strike="noStrike" kern="1200" cap="none" spc="0" normalizeH="0" baseline="0" noProof="0" dirty="0" smtClean="0">
                  <a:ln>
                    <a:noFill/>
                  </a:ln>
                  <a:solidFill>
                    <a:schemeClr val="accent2"/>
                  </a:solidFill>
                  <a:effectLst/>
                  <a:uLnTx/>
                  <a:uFillTx/>
                  <a:latin typeface="+mn-lt"/>
                  <a:ea typeface="+mn-ea"/>
                  <a:cs typeface="+mn-cs"/>
                </a:rPr>
                <a:t>标题</a:t>
              </a:r>
              <a:endParaRPr kumimoji="0" lang="en-US" sz="1200" b="1" i="0" u="none" strike="noStrike" kern="1200" cap="none" spc="0" normalizeH="0" baseline="0" noProof="0" dirty="0" smtClean="0">
                <a:ln>
                  <a:noFill/>
                </a:ln>
                <a:solidFill>
                  <a:schemeClr val="accent2"/>
                </a:solidFill>
                <a:effectLst/>
                <a:uLnTx/>
                <a:uFillTx/>
                <a:latin typeface="+mn-lt"/>
                <a:ea typeface="+mn-ea"/>
                <a:cs typeface="+mn-cs"/>
              </a:endParaRPr>
            </a:p>
          </p:txBody>
        </p:sp>
        <p:sp>
          <p:nvSpPr>
            <p:cNvPr id="67" name="Text Placeholder 3"/>
            <p:cNvSpPr txBox="1">
              <a:spLocks/>
            </p:cNvSpPr>
            <p:nvPr/>
          </p:nvSpPr>
          <p:spPr>
            <a:xfrm>
              <a:off x="5776018" y="1743255"/>
              <a:ext cx="1140204" cy="92333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grpSp>
        <p:nvGrpSpPr>
          <p:cNvPr id="80" name="Group 72"/>
          <p:cNvGrpSpPr/>
          <p:nvPr/>
        </p:nvGrpSpPr>
        <p:grpSpPr>
          <a:xfrm>
            <a:off x="4589067" y="2223259"/>
            <a:ext cx="1152141" cy="1115233"/>
            <a:chOff x="5776018" y="1537993"/>
            <a:chExt cx="1152141" cy="1115233"/>
          </a:xfrm>
        </p:grpSpPr>
        <p:sp>
          <p:nvSpPr>
            <p:cNvPr id="81" name="Text Placeholder 3"/>
            <p:cNvSpPr txBox="1">
              <a:spLocks/>
            </p:cNvSpPr>
            <p:nvPr/>
          </p:nvSpPr>
          <p:spPr>
            <a:xfrm>
              <a:off x="6198199" y="1537993"/>
              <a:ext cx="307777"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zh-CN" altLang="en-US" sz="1200" b="1" i="0" u="none" strike="noStrike" kern="1200" cap="none" spc="0" normalizeH="0" baseline="0" noProof="0" dirty="0" smtClean="0">
                  <a:ln>
                    <a:noFill/>
                  </a:ln>
                  <a:solidFill>
                    <a:schemeClr val="accent3"/>
                  </a:solidFill>
                  <a:effectLst/>
                  <a:uLnTx/>
                  <a:uFillTx/>
                  <a:latin typeface="+mn-lt"/>
                  <a:ea typeface="+mn-ea"/>
                  <a:cs typeface="+mn-cs"/>
                </a:rPr>
                <a:t>标题</a:t>
              </a:r>
              <a:endParaRPr kumimoji="0" lang="en-US" sz="1200" b="1" i="0" u="none" strike="noStrike" kern="1200" cap="none" spc="0" normalizeH="0" baseline="0" noProof="0" dirty="0" smtClean="0">
                <a:ln>
                  <a:noFill/>
                </a:ln>
                <a:solidFill>
                  <a:schemeClr val="accent3"/>
                </a:solidFill>
                <a:effectLst/>
                <a:uLnTx/>
                <a:uFillTx/>
                <a:latin typeface="+mn-lt"/>
                <a:ea typeface="+mn-ea"/>
                <a:cs typeface="+mn-cs"/>
              </a:endParaRPr>
            </a:p>
          </p:txBody>
        </p:sp>
        <p:sp>
          <p:nvSpPr>
            <p:cNvPr id="82" name="Text Placeholder 3"/>
            <p:cNvSpPr txBox="1">
              <a:spLocks/>
            </p:cNvSpPr>
            <p:nvPr/>
          </p:nvSpPr>
          <p:spPr>
            <a:xfrm>
              <a:off x="5776018" y="1729896"/>
              <a:ext cx="1152141" cy="92333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grpSp>
        <p:nvGrpSpPr>
          <p:cNvPr id="88" name="Group 72"/>
          <p:cNvGrpSpPr/>
          <p:nvPr/>
        </p:nvGrpSpPr>
        <p:grpSpPr>
          <a:xfrm>
            <a:off x="6644377" y="2227106"/>
            <a:ext cx="1116530" cy="1107539"/>
            <a:chOff x="5776018" y="1545687"/>
            <a:chExt cx="1116530" cy="1107539"/>
          </a:xfrm>
        </p:grpSpPr>
        <p:sp>
          <p:nvSpPr>
            <p:cNvPr id="89" name="Text Placeholder 3"/>
            <p:cNvSpPr txBox="1">
              <a:spLocks/>
            </p:cNvSpPr>
            <p:nvPr/>
          </p:nvSpPr>
          <p:spPr>
            <a:xfrm>
              <a:off x="6193219" y="1545687"/>
              <a:ext cx="282129" cy="169277"/>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zh-CN" altLang="en-US" sz="1100" b="1" i="0" u="none" strike="noStrike" kern="1200" cap="none" spc="0" normalizeH="0" baseline="0" noProof="0" dirty="0" smtClean="0">
                  <a:ln>
                    <a:noFill/>
                  </a:ln>
                  <a:solidFill>
                    <a:schemeClr val="accent4"/>
                  </a:solidFill>
                  <a:effectLst/>
                  <a:uLnTx/>
                  <a:uFillTx/>
                  <a:latin typeface="+mn-lt"/>
                  <a:ea typeface="+mn-ea"/>
                  <a:cs typeface="+mn-cs"/>
                </a:rPr>
                <a:t>标题</a:t>
              </a:r>
              <a:endParaRPr kumimoji="0" lang="en-US" sz="1100" b="1" i="0" u="none" strike="noStrike" kern="1200" cap="none" spc="0" normalizeH="0" baseline="0" noProof="0" dirty="0" smtClean="0">
                <a:ln>
                  <a:noFill/>
                </a:ln>
                <a:solidFill>
                  <a:schemeClr val="accent4"/>
                </a:solidFill>
                <a:effectLst/>
                <a:uLnTx/>
                <a:uFillTx/>
                <a:latin typeface="+mn-lt"/>
                <a:ea typeface="+mn-ea"/>
                <a:cs typeface="+mn-cs"/>
              </a:endParaRPr>
            </a:p>
          </p:txBody>
        </p:sp>
        <p:sp>
          <p:nvSpPr>
            <p:cNvPr id="90" name="Text Placeholder 3"/>
            <p:cNvSpPr txBox="1">
              <a:spLocks/>
            </p:cNvSpPr>
            <p:nvPr/>
          </p:nvSpPr>
          <p:spPr>
            <a:xfrm>
              <a:off x="5776018" y="1729896"/>
              <a:ext cx="1116530" cy="92333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sp>
        <p:nvSpPr>
          <p:cNvPr id="39" name="Slide Number Placeholder 38"/>
          <p:cNvSpPr>
            <a:spLocks noGrp="1"/>
          </p:cNvSpPr>
          <p:nvPr>
            <p:ph type="sldNum" sz="quarter" idx="12"/>
          </p:nvPr>
        </p:nvSpPr>
        <p:spPr>
          <a:prstGeom prst="rect">
            <a:avLst/>
          </a:prstGeom>
        </p:spPr>
        <p:txBody>
          <a:bodyPr/>
          <a:lstStyle/>
          <a:p>
            <a:fld id="{C136B7D2-B98C-44FD-8D04-7EC62A564975}" type="slidenum">
              <a:rPr lang="en-US" smtClean="0"/>
              <a:pPr/>
              <a:t>5</a:t>
            </a:fld>
            <a:endParaRPr lang="en-US" dirty="0"/>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4" name="Text Placeholder 3"/>
          <p:cNvSpPr>
            <a:spLocks noGrp="1"/>
          </p:cNvSpPr>
          <p:nvPr>
            <p:ph type="body" sz="half" idx="2"/>
          </p:nvPr>
        </p:nvSpPr>
        <p:spPr/>
        <p:txBody>
          <a:bodyPr/>
          <a:lstStyle/>
          <a:p>
            <a:r>
              <a:rPr lang="en-US" dirty="0" smtClean="0"/>
              <a:t>Steps Flow Objects</a:t>
            </a:r>
            <a:endParaRPr lang="en-US" dirty="0"/>
          </a:p>
        </p:txBody>
      </p:sp>
      <p:sp>
        <p:nvSpPr>
          <p:cNvPr id="43" name="Chevron 42"/>
          <p:cNvSpPr/>
          <p:nvPr/>
        </p:nvSpPr>
        <p:spPr>
          <a:xfrm>
            <a:off x="1752376" y="1955040"/>
            <a:ext cx="689139" cy="149778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Chevron 63"/>
          <p:cNvSpPr/>
          <p:nvPr/>
        </p:nvSpPr>
        <p:spPr>
          <a:xfrm>
            <a:off x="3801580" y="1955040"/>
            <a:ext cx="689139" cy="1497782"/>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Chevron 67"/>
          <p:cNvSpPr/>
          <p:nvPr/>
        </p:nvSpPr>
        <p:spPr>
          <a:xfrm>
            <a:off x="5856890" y="1955040"/>
            <a:ext cx="689139" cy="1497782"/>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7" name="Chevron 86"/>
          <p:cNvSpPr/>
          <p:nvPr/>
        </p:nvSpPr>
        <p:spPr>
          <a:xfrm>
            <a:off x="7935873" y="1955040"/>
            <a:ext cx="689139" cy="149778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C000"/>
              </a:solidFill>
            </a:endParaRPr>
          </a:p>
        </p:txBody>
      </p:sp>
      <p:grpSp>
        <p:nvGrpSpPr>
          <p:cNvPr id="40" name="Group 134"/>
          <p:cNvGrpSpPr/>
          <p:nvPr/>
        </p:nvGrpSpPr>
        <p:grpSpPr>
          <a:xfrm>
            <a:off x="1651000" y="2379410"/>
            <a:ext cx="648499" cy="649042"/>
            <a:chOff x="3287425" y="1417883"/>
            <a:chExt cx="648499" cy="649042"/>
          </a:xfrm>
        </p:grpSpPr>
        <p:sp>
          <p:nvSpPr>
            <p:cNvPr id="42" name="Oval 41"/>
            <p:cNvSpPr>
              <a:spLocks noChangeAspect="1"/>
            </p:cNvSpPr>
            <p:nvPr/>
          </p:nvSpPr>
          <p:spPr>
            <a:xfrm>
              <a:off x="3287425" y="1417883"/>
              <a:ext cx="648499" cy="649042"/>
            </a:xfrm>
            <a:prstGeom prst="ellipse">
              <a:avLst/>
            </a:prstGeom>
            <a:solidFill>
              <a:schemeClr val="accent1">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51" name="Oval 50"/>
            <p:cNvSpPr>
              <a:spLocks noChangeAspect="1"/>
            </p:cNvSpPr>
            <p:nvPr/>
          </p:nvSpPr>
          <p:spPr>
            <a:xfrm>
              <a:off x="3362252" y="1492773"/>
              <a:ext cx="498845" cy="499263"/>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bg1"/>
                  </a:solidFill>
                </a:rPr>
                <a:t>01</a:t>
              </a:r>
              <a:endParaRPr lang="en-US" sz="100" b="1" dirty="0">
                <a:solidFill>
                  <a:schemeClr val="bg1"/>
                </a:solidFill>
                <a:latin typeface="+mj-lt"/>
              </a:endParaRPr>
            </a:p>
          </p:txBody>
        </p:sp>
      </p:grpSp>
      <p:grpSp>
        <p:nvGrpSpPr>
          <p:cNvPr id="52" name="Group 129"/>
          <p:cNvGrpSpPr/>
          <p:nvPr/>
        </p:nvGrpSpPr>
        <p:grpSpPr>
          <a:xfrm>
            <a:off x="3719295" y="2379410"/>
            <a:ext cx="648499" cy="649042"/>
            <a:chOff x="2779491" y="2517212"/>
            <a:chExt cx="648499" cy="649042"/>
          </a:xfrm>
        </p:grpSpPr>
        <p:sp>
          <p:nvSpPr>
            <p:cNvPr id="53" name="Oval 52"/>
            <p:cNvSpPr>
              <a:spLocks noChangeAspect="1"/>
            </p:cNvSpPr>
            <p:nvPr/>
          </p:nvSpPr>
          <p:spPr>
            <a:xfrm>
              <a:off x="2779491" y="2517212"/>
              <a:ext cx="648499" cy="649042"/>
            </a:xfrm>
            <a:prstGeom prst="ellipse">
              <a:avLst/>
            </a:prstGeom>
            <a:solidFill>
              <a:schemeClr val="accent2">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54" name="Oval 53"/>
            <p:cNvSpPr>
              <a:spLocks noChangeAspect="1"/>
            </p:cNvSpPr>
            <p:nvPr/>
          </p:nvSpPr>
          <p:spPr>
            <a:xfrm>
              <a:off x="2854318" y="2592102"/>
              <a:ext cx="498845" cy="499263"/>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bg1"/>
                  </a:solidFill>
                </a:rPr>
                <a:t>02</a:t>
              </a:r>
              <a:endParaRPr lang="en-US" sz="1200" b="1" dirty="0">
                <a:latin typeface="+mj-lt"/>
              </a:endParaRPr>
            </a:p>
          </p:txBody>
        </p:sp>
      </p:grpSp>
      <p:grpSp>
        <p:nvGrpSpPr>
          <p:cNvPr id="55" name="Group 130"/>
          <p:cNvGrpSpPr/>
          <p:nvPr/>
        </p:nvGrpSpPr>
        <p:grpSpPr>
          <a:xfrm>
            <a:off x="5777287" y="2379410"/>
            <a:ext cx="648499" cy="649042"/>
            <a:chOff x="3287425" y="3613920"/>
            <a:chExt cx="648499" cy="649042"/>
          </a:xfrm>
        </p:grpSpPr>
        <p:sp>
          <p:nvSpPr>
            <p:cNvPr id="57" name="Oval 56"/>
            <p:cNvSpPr>
              <a:spLocks noChangeAspect="1"/>
            </p:cNvSpPr>
            <p:nvPr/>
          </p:nvSpPr>
          <p:spPr>
            <a:xfrm>
              <a:off x="3287425" y="3613920"/>
              <a:ext cx="648499" cy="649042"/>
            </a:xfrm>
            <a:prstGeom prst="ellipse">
              <a:avLst/>
            </a:prstGeom>
            <a:solidFill>
              <a:schemeClr val="accent3">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60" name="Oval 59"/>
            <p:cNvSpPr>
              <a:spLocks noChangeAspect="1"/>
            </p:cNvSpPr>
            <p:nvPr/>
          </p:nvSpPr>
          <p:spPr>
            <a:xfrm>
              <a:off x="3362252" y="3688810"/>
              <a:ext cx="498845" cy="499263"/>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bg1"/>
                  </a:solidFill>
                </a:rPr>
                <a:t>03</a:t>
              </a:r>
              <a:endParaRPr lang="en-US" sz="1200" b="1" dirty="0">
                <a:latin typeface="+mj-lt"/>
              </a:endParaRPr>
            </a:p>
          </p:txBody>
        </p:sp>
      </p:grpSp>
      <p:grpSp>
        <p:nvGrpSpPr>
          <p:cNvPr id="62" name="Group 133"/>
          <p:cNvGrpSpPr/>
          <p:nvPr/>
        </p:nvGrpSpPr>
        <p:grpSpPr>
          <a:xfrm>
            <a:off x="7838834" y="2379410"/>
            <a:ext cx="648499" cy="649042"/>
            <a:chOff x="5249342" y="1406453"/>
            <a:chExt cx="648499" cy="649042"/>
          </a:xfrm>
        </p:grpSpPr>
        <p:sp>
          <p:nvSpPr>
            <p:cNvPr id="69" name="Oval 68"/>
            <p:cNvSpPr>
              <a:spLocks noChangeAspect="1"/>
            </p:cNvSpPr>
            <p:nvPr/>
          </p:nvSpPr>
          <p:spPr>
            <a:xfrm>
              <a:off x="5249342" y="1406453"/>
              <a:ext cx="648499" cy="649042"/>
            </a:xfrm>
            <a:prstGeom prst="ellipse">
              <a:avLst/>
            </a:prstGeom>
            <a:solidFill>
              <a:schemeClr val="accent4">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70" name="Oval 69"/>
            <p:cNvSpPr>
              <a:spLocks noChangeAspect="1"/>
            </p:cNvSpPr>
            <p:nvPr/>
          </p:nvSpPr>
          <p:spPr>
            <a:xfrm>
              <a:off x="5324169" y="1481343"/>
              <a:ext cx="498845" cy="499263"/>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bg1"/>
                  </a:solidFill>
                </a:rPr>
                <a:t>04</a:t>
              </a:r>
              <a:endParaRPr lang="en-US" sz="1200" b="1" dirty="0">
                <a:latin typeface="+mj-lt"/>
              </a:endParaRPr>
            </a:p>
          </p:txBody>
        </p:sp>
      </p:grpSp>
      <p:sp>
        <p:nvSpPr>
          <p:cNvPr id="73" name="Arc 72"/>
          <p:cNvSpPr/>
          <p:nvPr/>
        </p:nvSpPr>
        <p:spPr>
          <a:xfrm rot="19051047">
            <a:off x="2083682" y="1642174"/>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4" name="Arc 73"/>
          <p:cNvSpPr/>
          <p:nvPr/>
        </p:nvSpPr>
        <p:spPr>
          <a:xfrm rot="13500000" flipH="1">
            <a:off x="4180111" y="2188559"/>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5" name="Arc 74"/>
          <p:cNvSpPr/>
          <p:nvPr/>
        </p:nvSpPr>
        <p:spPr>
          <a:xfrm rot="19051047">
            <a:off x="6389796" y="1661375"/>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0-#ppt_w/2"/>
                                          </p:val>
                                        </p:tav>
                                        <p:tav tm="100000">
                                          <p:val>
                                            <p:strVal val="#ppt_x"/>
                                          </p:val>
                                        </p:tav>
                                      </p:tavLst>
                                    </p:anim>
                                    <p:anim calcmode="lin" valueType="num">
                                      <p:cBhvr additive="base">
                                        <p:cTn id="8" dur="500" fill="hold"/>
                                        <p:tgtEl>
                                          <p:spTgt spid="4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0" fill="hold"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p:cTn id="12" dur="500" fill="hold"/>
                                        <p:tgtEl>
                                          <p:spTgt spid="40"/>
                                        </p:tgtEl>
                                        <p:attrNameLst>
                                          <p:attrName>ppt_w</p:attrName>
                                        </p:attrNameLst>
                                      </p:cBhvr>
                                      <p:tavLst>
                                        <p:tav tm="0">
                                          <p:val>
                                            <p:fltVal val="0"/>
                                          </p:val>
                                        </p:tav>
                                        <p:tav tm="100000">
                                          <p:val>
                                            <p:strVal val="#ppt_w"/>
                                          </p:val>
                                        </p:tav>
                                      </p:tavLst>
                                    </p:anim>
                                    <p:anim calcmode="lin" valueType="num">
                                      <p:cBhvr>
                                        <p:cTn id="13" dur="500" fill="hold"/>
                                        <p:tgtEl>
                                          <p:spTgt spid="40"/>
                                        </p:tgtEl>
                                        <p:attrNameLst>
                                          <p:attrName>ppt_h</p:attrName>
                                        </p:attrNameLst>
                                      </p:cBhvr>
                                      <p:tavLst>
                                        <p:tav tm="0">
                                          <p:val>
                                            <p:fltVal val="0"/>
                                          </p:val>
                                        </p:tav>
                                        <p:tav tm="100000">
                                          <p:val>
                                            <p:strVal val="#ppt_h"/>
                                          </p:val>
                                        </p:tav>
                                      </p:tavLst>
                                    </p:anim>
                                    <p:animEffect transition="in" filter="fade">
                                      <p:cBhvr>
                                        <p:cTn id="14" dur="500"/>
                                        <p:tgtEl>
                                          <p:spTgt spid="40"/>
                                        </p:tgtEl>
                                      </p:cBhvr>
                                    </p:animEffect>
                                  </p:childTnLst>
                                </p:cTn>
                              </p:par>
                            </p:childTnLst>
                          </p:cTn>
                        </p:par>
                        <p:par>
                          <p:cTn id="15" fill="hold">
                            <p:stCondLst>
                              <p:cond delay="1000"/>
                            </p:stCondLst>
                            <p:childTnLst>
                              <p:par>
                                <p:cTn id="16" presetID="53" presetClass="entr" presetSubtype="0" fill="hold" nodeType="afterEffect">
                                  <p:stCondLst>
                                    <p:cond delay="0"/>
                                  </p:stCondLst>
                                  <p:childTnLst>
                                    <p:set>
                                      <p:cBhvr>
                                        <p:cTn id="17" dur="1" fill="hold">
                                          <p:stCondLst>
                                            <p:cond delay="0"/>
                                          </p:stCondLst>
                                        </p:cTn>
                                        <p:tgtEl>
                                          <p:spTgt spid="44"/>
                                        </p:tgtEl>
                                        <p:attrNameLst>
                                          <p:attrName>style.visibility</p:attrName>
                                        </p:attrNameLst>
                                      </p:cBhvr>
                                      <p:to>
                                        <p:strVal val="visible"/>
                                      </p:to>
                                    </p:set>
                                    <p:anim calcmode="lin" valueType="num">
                                      <p:cBhvr>
                                        <p:cTn id="18" dur="500" fill="hold"/>
                                        <p:tgtEl>
                                          <p:spTgt spid="44"/>
                                        </p:tgtEl>
                                        <p:attrNameLst>
                                          <p:attrName>ppt_w</p:attrName>
                                        </p:attrNameLst>
                                      </p:cBhvr>
                                      <p:tavLst>
                                        <p:tav tm="0">
                                          <p:val>
                                            <p:fltVal val="0"/>
                                          </p:val>
                                        </p:tav>
                                        <p:tav tm="100000">
                                          <p:val>
                                            <p:strVal val="#ppt_w"/>
                                          </p:val>
                                        </p:tav>
                                      </p:tavLst>
                                    </p:anim>
                                    <p:anim calcmode="lin" valueType="num">
                                      <p:cBhvr>
                                        <p:cTn id="19" dur="500" fill="hold"/>
                                        <p:tgtEl>
                                          <p:spTgt spid="44"/>
                                        </p:tgtEl>
                                        <p:attrNameLst>
                                          <p:attrName>ppt_h</p:attrName>
                                        </p:attrNameLst>
                                      </p:cBhvr>
                                      <p:tavLst>
                                        <p:tav tm="0">
                                          <p:val>
                                            <p:fltVal val="0"/>
                                          </p:val>
                                        </p:tav>
                                        <p:tav tm="100000">
                                          <p:val>
                                            <p:strVal val="#ppt_h"/>
                                          </p:val>
                                        </p:tav>
                                      </p:tavLst>
                                    </p:anim>
                                    <p:animEffect transition="in" filter="fade">
                                      <p:cBhvr>
                                        <p:cTn id="20" dur="500"/>
                                        <p:tgtEl>
                                          <p:spTgt spid="44"/>
                                        </p:tgtEl>
                                      </p:cBhvr>
                                    </p:animEffect>
                                  </p:childTnLst>
                                </p:cTn>
                              </p:par>
                            </p:childTnLst>
                          </p:cTn>
                        </p:par>
                        <p:par>
                          <p:cTn id="21" fill="hold">
                            <p:stCondLst>
                              <p:cond delay="1500"/>
                            </p:stCondLst>
                            <p:childTnLst>
                              <p:par>
                                <p:cTn id="22" presetID="18" presetClass="entr" presetSubtype="6" fill="hold" grpId="0" nodeType="afterEffect">
                                  <p:stCondLst>
                                    <p:cond delay="0"/>
                                  </p:stCondLst>
                                  <p:childTnLst>
                                    <p:set>
                                      <p:cBhvr>
                                        <p:cTn id="23" dur="1" fill="hold">
                                          <p:stCondLst>
                                            <p:cond delay="0"/>
                                          </p:stCondLst>
                                        </p:cTn>
                                        <p:tgtEl>
                                          <p:spTgt spid="73"/>
                                        </p:tgtEl>
                                        <p:attrNameLst>
                                          <p:attrName>style.visibility</p:attrName>
                                        </p:attrNameLst>
                                      </p:cBhvr>
                                      <p:to>
                                        <p:strVal val="visible"/>
                                      </p:to>
                                    </p:set>
                                    <p:animEffect transition="in" filter="strips(downRight)">
                                      <p:cBhvr>
                                        <p:cTn id="24" dur="500"/>
                                        <p:tgtEl>
                                          <p:spTgt spid="73"/>
                                        </p:tgtEl>
                                      </p:cBhvr>
                                    </p:animEffect>
                                  </p:childTnLst>
                                </p:cTn>
                              </p:par>
                            </p:childTnLst>
                          </p:cTn>
                        </p:par>
                        <p:par>
                          <p:cTn id="25" fill="hold">
                            <p:stCondLst>
                              <p:cond delay="2000"/>
                            </p:stCondLst>
                            <p:childTnLst>
                              <p:par>
                                <p:cTn id="26" presetID="2" presetClass="entr" presetSubtype="8" accel="50000" decel="50000" fill="hold" grpId="0" nodeType="afterEffect">
                                  <p:stCondLst>
                                    <p:cond delay="0"/>
                                  </p:stCondLst>
                                  <p:childTnLst>
                                    <p:set>
                                      <p:cBhvr>
                                        <p:cTn id="27" dur="1" fill="hold">
                                          <p:stCondLst>
                                            <p:cond delay="0"/>
                                          </p:stCondLst>
                                        </p:cTn>
                                        <p:tgtEl>
                                          <p:spTgt spid="64"/>
                                        </p:tgtEl>
                                        <p:attrNameLst>
                                          <p:attrName>style.visibility</p:attrName>
                                        </p:attrNameLst>
                                      </p:cBhvr>
                                      <p:to>
                                        <p:strVal val="visible"/>
                                      </p:to>
                                    </p:set>
                                    <p:anim calcmode="lin" valueType="num">
                                      <p:cBhvr additive="base">
                                        <p:cTn id="28" dur="500" fill="hold"/>
                                        <p:tgtEl>
                                          <p:spTgt spid="64"/>
                                        </p:tgtEl>
                                        <p:attrNameLst>
                                          <p:attrName>ppt_x</p:attrName>
                                        </p:attrNameLst>
                                      </p:cBhvr>
                                      <p:tavLst>
                                        <p:tav tm="0">
                                          <p:val>
                                            <p:strVal val="0-#ppt_w/2"/>
                                          </p:val>
                                        </p:tav>
                                        <p:tav tm="100000">
                                          <p:val>
                                            <p:strVal val="#ppt_x"/>
                                          </p:val>
                                        </p:tav>
                                      </p:tavLst>
                                    </p:anim>
                                    <p:anim calcmode="lin" valueType="num">
                                      <p:cBhvr additive="base">
                                        <p:cTn id="29" dur="500" fill="hold"/>
                                        <p:tgtEl>
                                          <p:spTgt spid="64"/>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53" presetClass="entr" presetSubtype="0" fill="hold" nodeType="afterEffect">
                                  <p:stCondLst>
                                    <p:cond delay="0"/>
                                  </p:stCondLst>
                                  <p:childTnLst>
                                    <p:set>
                                      <p:cBhvr>
                                        <p:cTn id="32" dur="1" fill="hold">
                                          <p:stCondLst>
                                            <p:cond delay="0"/>
                                          </p:stCondLst>
                                        </p:cTn>
                                        <p:tgtEl>
                                          <p:spTgt spid="52"/>
                                        </p:tgtEl>
                                        <p:attrNameLst>
                                          <p:attrName>style.visibility</p:attrName>
                                        </p:attrNameLst>
                                      </p:cBhvr>
                                      <p:to>
                                        <p:strVal val="visible"/>
                                      </p:to>
                                    </p:set>
                                    <p:anim calcmode="lin" valueType="num">
                                      <p:cBhvr>
                                        <p:cTn id="33" dur="500" fill="hold"/>
                                        <p:tgtEl>
                                          <p:spTgt spid="52"/>
                                        </p:tgtEl>
                                        <p:attrNameLst>
                                          <p:attrName>ppt_w</p:attrName>
                                        </p:attrNameLst>
                                      </p:cBhvr>
                                      <p:tavLst>
                                        <p:tav tm="0">
                                          <p:val>
                                            <p:fltVal val="0"/>
                                          </p:val>
                                        </p:tav>
                                        <p:tav tm="100000">
                                          <p:val>
                                            <p:strVal val="#ppt_w"/>
                                          </p:val>
                                        </p:tav>
                                      </p:tavLst>
                                    </p:anim>
                                    <p:anim calcmode="lin" valueType="num">
                                      <p:cBhvr>
                                        <p:cTn id="34" dur="500" fill="hold"/>
                                        <p:tgtEl>
                                          <p:spTgt spid="52"/>
                                        </p:tgtEl>
                                        <p:attrNameLst>
                                          <p:attrName>ppt_h</p:attrName>
                                        </p:attrNameLst>
                                      </p:cBhvr>
                                      <p:tavLst>
                                        <p:tav tm="0">
                                          <p:val>
                                            <p:fltVal val="0"/>
                                          </p:val>
                                        </p:tav>
                                        <p:tav tm="100000">
                                          <p:val>
                                            <p:strVal val="#ppt_h"/>
                                          </p:val>
                                        </p:tav>
                                      </p:tavLst>
                                    </p:anim>
                                    <p:animEffect transition="in" filter="fade">
                                      <p:cBhvr>
                                        <p:cTn id="35" dur="500"/>
                                        <p:tgtEl>
                                          <p:spTgt spid="52"/>
                                        </p:tgtEl>
                                      </p:cBhvr>
                                    </p:animEffect>
                                  </p:childTnLst>
                                </p:cTn>
                              </p:par>
                            </p:childTnLst>
                          </p:cTn>
                        </p:par>
                        <p:par>
                          <p:cTn id="36" fill="hold">
                            <p:stCondLst>
                              <p:cond delay="3000"/>
                            </p:stCondLst>
                            <p:childTnLst>
                              <p:par>
                                <p:cTn id="37" presetID="53" presetClass="entr" presetSubtype="0" fill="hold" nodeType="afterEffect">
                                  <p:stCondLst>
                                    <p:cond delay="0"/>
                                  </p:stCondLst>
                                  <p:childTnLst>
                                    <p:set>
                                      <p:cBhvr>
                                        <p:cTn id="38" dur="1" fill="hold">
                                          <p:stCondLst>
                                            <p:cond delay="0"/>
                                          </p:stCondLst>
                                        </p:cTn>
                                        <p:tgtEl>
                                          <p:spTgt spid="65"/>
                                        </p:tgtEl>
                                        <p:attrNameLst>
                                          <p:attrName>style.visibility</p:attrName>
                                        </p:attrNameLst>
                                      </p:cBhvr>
                                      <p:to>
                                        <p:strVal val="visible"/>
                                      </p:to>
                                    </p:set>
                                    <p:anim calcmode="lin" valueType="num">
                                      <p:cBhvr>
                                        <p:cTn id="39" dur="500" fill="hold"/>
                                        <p:tgtEl>
                                          <p:spTgt spid="65"/>
                                        </p:tgtEl>
                                        <p:attrNameLst>
                                          <p:attrName>ppt_w</p:attrName>
                                        </p:attrNameLst>
                                      </p:cBhvr>
                                      <p:tavLst>
                                        <p:tav tm="0">
                                          <p:val>
                                            <p:fltVal val="0"/>
                                          </p:val>
                                        </p:tav>
                                        <p:tav tm="100000">
                                          <p:val>
                                            <p:strVal val="#ppt_w"/>
                                          </p:val>
                                        </p:tav>
                                      </p:tavLst>
                                    </p:anim>
                                    <p:anim calcmode="lin" valueType="num">
                                      <p:cBhvr>
                                        <p:cTn id="40" dur="500" fill="hold"/>
                                        <p:tgtEl>
                                          <p:spTgt spid="65"/>
                                        </p:tgtEl>
                                        <p:attrNameLst>
                                          <p:attrName>ppt_h</p:attrName>
                                        </p:attrNameLst>
                                      </p:cBhvr>
                                      <p:tavLst>
                                        <p:tav tm="0">
                                          <p:val>
                                            <p:fltVal val="0"/>
                                          </p:val>
                                        </p:tav>
                                        <p:tav tm="100000">
                                          <p:val>
                                            <p:strVal val="#ppt_h"/>
                                          </p:val>
                                        </p:tav>
                                      </p:tavLst>
                                    </p:anim>
                                    <p:animEffect transition="in" filter="fade">
                                      <p:cBhvr>
                                        <p:cTn id="41" dur="500"/>
                                        <p:tgtEl>
                                          <p:spTgt spid="65"/>
                                        </p:tgtEl>
                                      </p:cBhvr>
                                    </p:animEffect>
                                  </p:childTnLst>
                                </p:cTn>
                              </p:par>
                            </p:childTnLst>
                          </p:cTn>
                        </p:par>
                        <p:par>
                          <p:cTn id="42" fill="hold">
                            <p:stCondLst>
                              <p:cond delay="3500"/>
                            </p:stCondLst>
                            <p:childTnLst>
                              <p:par>
                                <p:cTn id="43" presetID="18" presetClass="entr" presetSubtype="3" fill="hold" grpId="0" nodeType="afterEffect">
                                  <p:stCondLst>
                                    <p:cond delay="0"/>
                                  </p:stCondLst>
                                  <p:childTnLst>
                                    <p:set>
                                      <p:cBhvr>
                                        <p:cTn id="44" dur="1" fill="hold">
                                          <p:stCondLst>
                                            <p:cond delay="0"/>
                                          </p:stCondLst>
                                        </p:cTn>
                                        <p:tgtEl>
                                          <p:spTgt spid="74"/>
                                        </p:tgtEl>
                                        <p:attrNameLst>
                                          <p:attrName>style.visibility</p:attrName>
                                        </p:attrNameLst>
                                      </p:cBhvr>
                                      <p:to>
                                        <p:strVal val="visible"/>
                                      </p:to>
                                    </p:set>
                                    <p:animEffect transition="in" filter="strips(upRight)">
                                      <p:cBhvr>
                                        <p:cTn id="45" dur="500"/>
                                        <p:tgtEl>
                                          <p:spTgt spid="74"/>
                                        </p:tgtEl>
                                      </p:cBhvr>
                                    </p:animEffect>
                                  </p:childTnLst>
                                </p:cTn>
                              </p:par>
                            </p:childTnLst>
                          </p:cTn>
                        </p:par>
                        <p:par>
                          <p:cTn id="46" fill="hold">
                            <p:stCondLst>
                              <p:cond delay="4000"/>
                            </p:stCondLst>
                            <p:childTnLst>
                              <p:par>
                                <p:cTn id="47" presetID="2" presetClass="entr" presetSubtype="8" accel="50000" decel="50000" fill="hold" grpId="0" nodeType="afterEffect">
                                  <p:stCondLst>
                                    <p:cond delay="0"/>
                                  </p:stCondLst>
                                  <p:childTnLst>
                                    <p:set>
                                      <p:cBhvr>
                                        <p:cTn id="48" dur="1" fill="hold">
                                          <p:stCondLst>
                                            <p:cond delay="0"/>
                                          </p:stCondLst>
                                        </p:cTn>
                                        <p:tgtEl>
                                          <p:spTgt spid="68"/>
                                        </p:tgtEl>
                                        <p:attrNameLst>
                                          <p:attrName>style.visibility</p:attrName>
                                        </p:attrNameLst>
                                      </p:cBhvr>
                                      <p:to>
                                        <p:strVal val="visible"/>
                                      </p:to>
                                    </p:set>
                                    <p:anim calcmode="lin" valueType="num">
                                      <p:cBhvr additive="base">
                                        <p:cTn id="49" dur="500" fill="hold"/>
                                        <p:tgtEl>
                                          <p:spTgt spid="68"/>
                                        </p:tgtEl>
                                        <p:attrNameLst>
                                          <p:attrName>ppt_x</p:attrName>
                                        </p:attrNameLst>
                                      </p:cBhvr>
                                      <p:tavLst>
                                        <p:tav tm="0">
                                          <p:val>
                                            <p:strVal val="0-#ppt_w/2"/>
                                          </p:val>
                                        </p:tav>
                                        <p:tav tm="100000">
                                          <p:val>
                                            <p:strVal val="#ppt_x"/>
                                          </p:val>
                                        </p:tav>
                                      </p:tavLst>
                                    </p:anim>
                                    <p:anim calcmode="lin" valueType="num">
                                      <p:cBhvr additive="base">
                                        <p:cTn id="50" dur="500" fill="hold"/>
                                        <p:tgtEl>
                                          <p:spTgt spid="68"/>
                                        </p:tgtEl>
                                        <p:attrNameLst>
                                          <p:attrName>ppt_y</p:attrName>
                                        </p:attrNameLst>
                                      </p:cBhvr>
                                      <p:tavLst>
                                        <p:tav tm="0">
                                          <p:val>
                                            <p:strVal val="#ppt_y"/>
                                          </p:val>
                                        </p:tav>
                                        <p:tav tm="100000">
                                          <p:val>
                                            <p:strVal val="#ppt_y"/>
                                          </p:val>
                                        </p:tav>
                                      </p:tavLst>
                                    </p:anim>
                                  </p:childTnLst>
                                </p:cTn>
                              </p:par>
                            </p:childTnLst>
                          </p:cTn>
                        </p:par>
                        <p:par>
                          <p:cTn id="51" fill="hold">
                            <p:stCondLst>
                              <p:cond delay="4500"/>
                            </p:stCondLst>
                            <p:childTnLst>
                              <p:par>
                                <p:cTn id="52" presetID="53" presetClass="entr" presetSubtype="0" fill="hold" nodeType="afterEffect">
                                  <p:stCondLst>
                                    <p:cond delay="0"/>
                                  </p:stCondLst>
                                  <p:childTnLst>
                                    <p:set>
                                      <p:cBhvr>
                                        <p:cTn id="53" dur="1" fill="hold">
                                          <p:stCondLst>
                                            <p:cond delay="0"/>
                                          </p:stCondLst>
                                        </p:cTn>
                                        <p:tgtEl>
                                          <p:spTgt spid="55"/>
                                        </p:tgtEl>
                                        <p:attrNameLst>
                                          <p:attrName>style.visibility</p:attrName>
                                        </p:attrNameLst>
                                      </p:cBhvr>
                                      <p:to>
                                        <p:strVal val="visible"/>
                                      </p:to>
                                    </p:set>
                                    <p:anim calcmode="lin" valueType="num">
                                      <p:cBhvr>
                                        <p:cTn id="54" dur="500" fill="hold"/>
                                        <p:tgtEl>
                                          <p:spTgt spid="55"/>
                                        </p:tgtEl>
                                        <p:attrNameLst>
                                          <p:attrName>ppt_w</p:attrName>
                                        </p:attrNameLst>
                                      </p:cBhvr>
                                      <p:tavLst>
                                        <p:tav tm="0">
                                          <p:val>
                                            <p:fltVal val="0"/>
                                          </p:val>
                                        </p:tav>
                                        <p:tav tm="100000">
                                          <p:val>
                                            <p:strVal val="#ppt_w"/>
                                          </p:val>
                                        </p:tav>
                                      </p:tavLst>
                                    </p:anim>
                                    <p:anim calcmode="lin" valueType="num">
                                      <p:cBhvr>
                                        <p:cTn id="55" dur="500" fill="hold"/>
                                        <p:tgtEl>
                                          <p:spTgt spid="55"/>
                                        </p:tgtEl>
                                        <p:attrNameLst>
                                          <p:attrName>ppt_h</p:attrName>
                                        </p:attrNameLst>
                                      </p:cBhvr>
                                      <p:tavLst>
                                        <p:tav tm="0">
                                          <p:val>
                                            <p:fltVal val="0"/>
                                          </p:val>
                                        </p:tav>
                                        <p:tav tm="100000">
                                          <p:val>
                                            <p:strVal val="#ppt_h"/>
                                          </p:val>
                                        </p:tav>
                                      </p:tavLst>
                                    </p:anim>
                                    <p:animEffect transition="in" filter="fade">
                                      <p:cBhvr>
                                        <p:cTn id="56" dur="500"/>
                                        <p:tgtEl>
                                          <p:spTgt spid="55"/>
                                        </p:tgtEl>
                                      </p:cBhvr>
                                    </p:animEffect>
                                  </p:childTnLst>
                                </p:cTn>
                              </p:par>
                            </p:childTnLst>
                          </p:cTn>
                        </p:par>
                        <p:par>
                          <p:cTn id="57" fill="hold">
                            <p:stCondLst>
                              <p:cond delay="5000"/>
                            </p:stCondLst>
                            <p:childTnLst>
                              <p:par>
                                <p:cTn id="58" presetID="53" presetClass="entr" presetSubtype="0" fill="hold" nodeType="afterEffect">
                                  <p:stCondLst>
                                    <p:cond delay="0"/>
                                  </p:stCondLst>
                                  <p:childTnLst>
                                    <p:set>
                                      <p:cBhvr>
                                        <p:cTn id="59" dur="1" fill="hold">
                                          <p:stCondLst>
                                            <p:cond delay="0"/>
                                          </p:stCondLst>
                                        </p:cTn>
                                        <p:tgtEl>
                                          <p:spTgt spid="80"/>
                                        </p:tgtEl>
                                        <p:attrNameLst>
                                          <p:attrName>style.visibility</p:attrName>
                                        </p:attrNameLst>
                                      </p:cBhvr>
                                      <p:to>
                                        <p:strVal val="visible"/>
                                      </p:to>
                                    </p:set>
                                    <p:anim calcmode="lin" valueType="num">
                                      <p:cBhvr>
                                        <p:cTn id="60" dur="500" fill="hold"/>
                                        <p:tgtEl>
                                          <p:spTgt spid="80"/>
                                        </p:tgtEl>
                                        <p:attrNameLst>
                                          <p:attrName>ppt_w</p:attrName>
                                        </p:attrNameLst>
                                      </p:cBhvr>
                                      <p:tavLst>
                                        <p:tav tm="0">
                                          <p:val>
                                            <p:fltVal val="0"/>
                                          </p:val>
                                        </p:tav>
                                        <p:tav tm="100000">
                                          <p:val>
                                            <p:strVal val="#ppt_w"/>
                                          </p:val>
                                        </p:tav>
                                      </p:tavLst>
                                    </p:anim>
                                    <p:anim calcmode="lin" valueType="num">
                                      <p:cBhvr>
                                        <p:cTn id="61" dur="500" fill="hold"/>
                                        <p:tgtEl>
                                          <p:spTgt spid="80"/>
                                        </p:tgtEl>
                                        <p:attrNameLst>
                                          <p:attrName>ppt_h</p:attrName>
                                        </p:attrNameLst>
                                      </p:cBhvr>
                                      <p:tavLst>
                                        <p:tav tm="0">
                                          <p:val>
                                            <p:fltVal val="0"/>
                                          </p:val>
                                        </p:tav>
                                        <p:tav tm="100000">
                                          <p:val>
                                            <p:strVal val="#ppt_h"/>
                                          </p:val>
                                        </p:tav>
                                      </p:tavLst>
                                    </p:anim>
                                    <p:animEffect transition="in" filter="fade">
                                      <p:cBhvr>
                                        <p:cTn id="62" dur="500"/>
                                        <p:tgtEl>
                                          <p:spTgt spid="80"/>
                                        </p:tgtEl>
                                      </p:cBhvr>
                                    </p:animEffect>
                                  </p:childTnLst>
                                </p:cTn>
                              </p:par>
                            </p:childTnLst>
                          </p:cTn>
                        </p:par>
                        <p:par>
                          <p:cTn id="63" fill="hold">
                            <p:stCondLst>
                              <p:cond delay="5500"/>
                            </p:stCondLst>
                            <p:childTnLst>
                              <p:par>
                                <p:cTn id="64" presetID="18" presetClass="entr" presetSubtype="6" fill="hold" grpId="0" nodeType="afterEffect">
                                  <p:stCondLst>
                                    <p:cond delay="0"/>
                                  </p:stCondLst>
                                  <p:childTnLst>
                                    <p:set>
                                      <p:cBhvr>
                                        <p:cTn id="65" dur="1" fill="hold">
                                          <p:stCondLst>
                                            <p:cond delay="0"/>
                                          </p:stCondLst>
                                        </p:cTn>
                                        <p:tgtEl>
                                          <p:spTgt spid="75"/>
                                        </p:tgtEl>
                                        <p:attrNameLst>
                                          <p:attrName>style.visibility</p:attrName>
                                        </p:attrNameLst>
                                      </p:cBhvr>
                                      <p:to>
                                        <p:strVal val="visible"/>
                                      </p:to>
                                    </p:set>
                                    <p:animEffect transition="in" filter="strips(downRight)">
                                      <p:cBhvr>
                                        <p:cTn id="66" dur="500"/>
                                        <p:tgtEl>
                                          <p:spTgt spid="75"/>
                                        </p:tgtEl>
                                      </p:cBhvr>
                                    </p:animEffect>
                                  </p:childTnLst>
                                </p:cTn>
                              </p:par>
                            </p:childTnLst>
                          </p:cTn>
                        </p:par>
                        <p:par>
                          <p:cTn id="67" fill="hold">
                            <p:stCondLst>
                              <p:cond delay="6000"/>
                            </p:stCondLst>
                            <p:childTnLst>
                              <p:par>
                                <p:cTn id="68" presetID="2" presetClass="entr" presetSubtype="8" accel="50000" decel="50000" fill="hold" grpId="0" nodeType="afterEffect">
                                  <p:stCondLst>
                                    <p:cond delay="0"/>
                                  </p:stCondLst>
                                  <p:childTnLst>
                                    <p:set>
                                      <p:cBhvr>
                                        <p:cTn id="69" dur="1" fill="hold">
                                          <p:stCondLst>
                                            <p:cond delay="0"/>
                                          </p:stCondLst>
                                        </p:cTn>
                                        <p:tgtEl>
                                          <p:spTgt spid="87"/>
                                        </p:tgtEl>
                                        <p:attrNameLst>
                                          <p:attrName>style.visibility</p:attrName>
                                        </p:attrNameLst>
                                      </p:cBhvr>
                                      <p:to>
                                        <p:strVal val="visible"/>
                                      </p:to>
                                    </p:set>
                                    <p:anim calcmode="lin" valueType="num">
                                      <p:cBhvr additive="base">
                                        <p:cTn id="70" dur="500" fill="hold"/>
                                        <p:tgtEl>
                                          <p:spTgt spid="87"/>
                                        </p:tgtEl>
                                        <p:attrNameLst>
                                          <p:attrName>ppt_x</p:attrName>
                                        </p:attrNameLst>
                                      </p:cBhvr>
                                      <p:tavLst>
                                        <p:tav tm="0">
                                          <p:val>
                                            <p:strVal val="0-#ppt_w/2"/>
                                          </p:val>
                                        </p:tav>
                                        <p:tav tm="100000">
                                          <p:val>
                                            <p:strVal val="#ppt_x"/>
                                          </p:val>
                                        </p:tav>
                                      </p:tavLst>
                                    </p:anim>
                                    <p:anim calcmode="lin" valueType="num">
                                      <p:cBhvr additive="base">
                                        <p:cTn id="71" dur="500" fill="hold"/>
                                        <p:tgtEl>
                                          <p:spTgt spid="87"/>
                                        </p:tgtEl>
                                        <p:attrNameLst>
                                          <p:attrName>ppt_y</p:attrName>
                                        </p:attrNameLst>
                                      </p:cBhvr>
                                      <p:tavLst>
                                        <p:tav tm="0">
                                          <p:val>
                                            <p:strVal val="#ppt_y"/>
                                          </p:val>
                                        </p:tav>
                                        <p:tav tm="100000">
                                          <p:val>
                                            <p:strVal val="#ppt_y"/>
                                          </p:val>
                                        </p:tav>
                                      </p:tavLst>
                                    </p:anim>
                                  </p:childTnLst>
                                </p:cTn>
                              </p:par>
                            </p:childTnLst>
                          </p:cTn>
                        </p:par>
                        <p:par>
                          <p:cTn id="72" fill="hold">
                            <p:stCondLst>
                              <p:cond delay="6500"/>
                            </p:stCondLst>
                            <p:childTnLst>
                              <p:par>
                                <p:cTn id="73" presetID="53" presetClass="entr" presetSubtype="0" fill="hold" nodeType="afterEffect">
                                  <p:stCondLst>
                                    <p:cond delay="0"/>
                                  </p:stCondLst>
                                  <p:childTnLst>
                                    <p:set>
                                      <p:cBhvr>
                                        <p:cTn id="74" dur="1" fill="hold">
                                          <p:stCondLst>
                                            <p:cond delay="0"/>
                                          </p:stCondLst>
                                        </p:cTn>
                                        <p:tgtEl>
                                          <p:spTgt spid="62"/>
                                        </p:tgtEl>
                                        <p:attrNameLst>
                                          <p:attrName>style.visibility</p:attrName>
                                        </p:attrNameLst>
                                      </p:cBhvr>
                                      <p:to>
                                        <p:strVal val="visible"/>
                                      </p:to>
                                    </p:set>
                                    <p:anim calcmode="lin" valueType="num">
                                      <p:cBhvr>
                                        <p:cTn id="75" dur="500" fill="hold"/>
                                        <p:tgtEl>
                                          <p:spTgt spid="62"/>
                                        </p:tgtEl>
                                        <p:attrNameLst>
                                          <p:attrName>ppt_w</p:attrName>
                                        </p:attrNameLst>
                                      </p:cBhvr>
                                      <p:tavLst>
                                        <p:tav tm="0">
                                          <p:val>
                                            <p:fltVal val="0"/>
                                          </p:val>
                                        </p:tav>
                                        <p:tav tm="100000">
                                          <p:val>
                                            <p:strVal val="#ppt_w"/>
                                          </p:val>
                                        </p:tav>
                                      </p:tavLst>
                                    </p:anim>
                                    <p:anim calcmode="lin" valueType="num">
                                      <p:cBhvr>
                                        <p:cTn id="76" dur="500" fill="hold"/>
                                        <p:tgtEl>
                                          <p:spTgt spid="62"/>
                                        </p:tgtEl>
                                        <p:attrNameLst>
                                          <p:attrName>ppt_h</p:attrName>
                                        </p:attrNameLst>
                                      </p:cBhvr>
                                      <p:tavLst>
                                        <p:tav tm="0">
                                          <p:val>
                                            <p:fltVal val="0"/>
                                          </p:val>
                                        </p:tav>
                                        <p:tav tm="100000">
                                          <p:val>
                                            <p:strVal val="#ppt_h"/>
                                          </p:val>
                                        </p:tav>
                                      </p:tavLst>
                                    </p:anim>
                                    <p:animEffect transition="in" filter="fade">
                                      <p:cBhvr>
                                        <p:cTn id="77" dur="500"/>
                                        <p:tgtEl>
                                          <p:spTgt spid="62"/>
                                        </p:tgtEl>
                                      </p:cBhvr>
                                    </p:animEffect>
                                  </p:childTnLst>
                                </p:cTn>
                              </p:par>
                            </p:childTnLst>
                          </p:cTn>
                        </p:par>
                        <p:par>
                          <p:cTn id="78" fill="hold">
                            <p:stCondLst>
                              <p:cond delay="7000"/>
                            </p:stCondLst>
                            <p:childTnLst>
                              <p:par>
                                <p:cTn id="79" presetID="53" presetClass="entr" presetSubtype="0" fill="hold" nodeType="afterEffect">
                                  <p:stCondLst>
                                    <p:cond delay="0"/>
                                  </p:stCondLst>
                                  <p:childTnLst>
                                    <p:set>
                                      <p:cBhvr>
                                        <p:cTn id="80" dur="1" fill="hold">
                                          <p:stCondLst>
                                            <p:cond delay="0"/>
                                          </p:stCondLst>
                                        </p:cTn>
                                        <p:tgtEl>
                                          <p:spTgt spid="88"/>
                                        </p:tgtEl>
                                        <p:attrNameLst>
                                          <p:attrName>style.visibility</p:attrName>
                                        </p:attrNameLst>
                                      </p:cBhvr>
                                      <p:to>
                                        <p:strVal val="visible"/>
                                      </p:to>
                                    </p:set>
                                    <p:anim calcmode="lin" valueType="num">
                                      <p:cBhvr>
                                        <p:cTn id="81" dur="500" fill="hold"/>
                                        <p:tgtEl>
                                          <p:spTgt spid="88"/>
                                        </p:tgtEl>
                                        <p:attrNameLst>
                                          <p:attrName>ppt_w</p:attrName>
                                        </p:attrNameLst>
                                      </p:cBhvr>
                                      <p:tavLst>
                                        <p:tav tm="0">
                                          <p:val>
                                            <p:fltVal val="0"/>
                                          </p:val>
                                        </p:tav>
                                        <p:tav tm="100000">
                                          <p:val>
                                            <p:strVal val="#ppt_w"/>
                                          </p:val>
                                        </p:tav>
                                      </p:tavLst>
                                    </p:anim>
                                    <p:anim calcmode="lin" valueType="num">
                                      <p:cBhvr>
                                        <p:cTn id="82" dur="500" fill="hold"/>
                                        <p:tgtEl>
                                          <p:spTgt spid="88"/>
                                        </p:tgtEl>
                                        <p:attrNameLst>
                                          <p:attrName>ppt_h</p:attrName>
                                        </p:attrNameLst>
                                      </p:cBhvr>
                                      <p:tavLst>
                                        <p:tav tm="0">
                                          <p:val>
                                            <p:fltVal val="0"/>
                                          </p:val>
                                        </p:tav>
                                        <p:tav tm="100000">
                                          <p:val>
                                            <p:strVal val="#ppt_h"/>
                                          </p:val>
                                        </p:tav>
                                      </p:tavLst>
                                    </p:anim>
                                    <p:animEffect transition="in" filter="fade">
                                      <p:cBhvr>
                                        <p:cTn id="83"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64" grpId="0" animBg="1"/>
      <p:bldP spid="68" grpId="0" animBg="1"/>
      <p:bldP spid="87" grpId="0" animBg="1"/>
      <p:bldP spid="73" grpId="0" animBg="1"/>
      <p:bldP spid="74" grpId="0" animBg="1"/>
      <p:bldP spid="7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5"/>
          <p:cNvSpPr/>
          <p:nvPr/>
        </p:nvSpPr>
        <p:spPr>
          <a:xfrm rot="16200000">
            <a:off x="6895331" y="1928349"/>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Freeform 52"/>
          <p:cNvSpPr/>
          <p:nvPr/>
        </p:nvSpPr>
        <p:spPr>
          <a:xfrm rot="16200000">
            <a:off x="4979395" y="1918825"/>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Freeform 51"/>
          <p:cNvSpPr/>
          <p:nvPr/>
        </p:nvSpPr>
        <p:spPr>
          <a:xfrm rot="16200000">
            <a:off x="3059162" y="1918826"/>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Freeform 50"/>
          <p:cNvSpPr/>
          <p:nvPr/>
        </p:nvSpPr>
        <p:spPr>
          <a:xfrm rot="16200000">
            <a:off x="1139354" y="1916290"/>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0" name="Straight Connector 29"/>
          <p:cNvCxnSpPr/>
          <p:nvPr/>
        </p:nvCxnSpPr>
        <p:spPr>
          <a:xfrm flipH="1">
            <a:off x="957997" y="2353473"/>
            <a:ext cx="7228006"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34" name="Slide Number Placeholder 33"/>
          <p:cNvSpPr>
            <a:spLocks noGrp="1"/>
          </p:cNvSpPr>
          <p:nvPr>
            <p:ph type="sldNum" sz="quarter" idx="12"/>
          </p:nvPr>
        </p:nvSpPr>
        <p:spPr>
          <a:prstGeom prst="rect">
            <a:avLst/>
          </a:prstGeom>
        </p:spPr>
        <p:txBody>
          <a:bodyPr/>
          <a:lstStyle/>
          <a:p>
            <a:fld id="{C136B7D2-B98C-44FD-8D04-7EC62A564975}" type="slidenum">
              <a:rPr lang="en-US" smtClean="0"/>
              <a:pPr/>
              <a:t>6</a:t>
            </a:fld>
            <a:endParaRPr lang="en-US" dirty="0"/>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4" name="Text Placeholder 3"/>
          <p:cNvSpPr>
            <a:spLocks noGrp="1"/>
          </p:cNvSpPr>
          <p:nvPr>
            <p:ph type="body" sz="half" idx="2"/>
          </p:nvPr>
        </p:nvSpPr>
        <p:spPr/>
        <p:txBody>
          <a:bodyPr/>
          <a:lstStyle/>
          <a:p>
            <a:r>
              <a:rPr lang="en-US" dirty="0" smtClean="0"/>
              <a:t>Steps Infographic</a:t>
            </a:r>
            <a:endParaRPr lang="en-US" dirty="0"/>
          </a:p>
        </p:txBody>
      </p:sp>
      <p:sp>
        <p:nvSpPr>
          <p:cNvPr id="45" name="Freeform 44"/>
          <p:cNvSpPr/>
          <p:nvPr/>
        </p:nvSpPr>
        <p:spPr>
          <a:xfrm rot="16200000">
            <a:off x="1138929" y="1852151"/>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Freeform 53"/>
          <p:cNvSpPr/>
          <p:nvPr/>
        </p:nvSpPr>
        <p:spPr>
          <a:xfrm rot="16200000">
            <a:off x="3059162" y="1852151"/>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68"/>
          <p:cNvSpPr/>
          <p:nvPr/>
        </p:nvSpPr>
        <p:spPr>
          <a:xfrm rot="16200000">
            <a:off x="4979395" y="1852150"/>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71"/>
          <p:cNvSpPr/>
          <p:nvPr/>
        </p:nvSpPr>
        <p:spPr>
          <a:xfrm rot="16200000">
            <a:off x="6899629" y="1852149"/>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Arc 30"/>
          <p:cNvSpPr/>
          <p:nvPr/>
        </p:nvSpPr>
        <p:spPr>
          <a:xfrm rot="19051047">
            <a:off x="2043042" y="1395580"/>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2" name="Arc 31"/>
          <p:cNvSpPr/>
          <p:nvPr/>
        </p:nvSpPr>
        <p:spPr>
          <a:xfrm rot="19051047">
            <a:off x="3891504" y="1395581"/>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3" name="Arc 32"/>
          <p:cNvSpPr/>
          <p:nvPr/>
        </p:nvSpPr>
        <p:spPr>
          <a:xfrm rot="19051047">
            <a:off x="5739966" y="1395581"/>
            <a:ext cx="1636328" cy="1636328"/>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37" name="Group 72"/>
          <p:cNvGrpSpPr/>
          <p:nvPr/>
        </p:nvGrpSpPr>
        <p:grpSpPr>
          <a:xfrm>
            <a:off x="1065952" y="3044757"/>
            <a:ext cx="1335633" cy="967168"/>
            <a:chOff x="6253415" y="1609113"/>
            <a:chExt cx="1335633" cy="967168"/>
          </a:xfrm>
        </p:grpSpPr>
        <p:sp>
          <p:nvSpPr>
            <p:cNvPr id="38" name="Text Placeholder 3"/>
            <p:cNvSpPr txBox="1">
              <a:spLocks/>
            </p:cNvSpPr>
            <p:nvPr/>
          </p:nvSpPr>
          <p:spPr>
            <a:xfrm>
              <a:off x="6745703" y="1609113"/>
              <a:ext cx="351058"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zh-CN" altLang="en-US" sz="1200" b="1" i="0" u="none" strike="noStrike" kern="1200" cap="none" spc="0" normalizeH="0" baseline="0" noProof="0" dirty="0" smtClean="0">
                  <a:ln>
                    <a:noFill/>
                  </a:ln>
                  <a:solidFill>
                    <a:schemeClr val="accent1"/>
                  </a:solidFill>
                  <a:effectLst/>
                  <a:uLnTx/>
                  <a:uFillTx/>
                  <a:latin typeface="+mn-lt"/>
                  <a:ea typeface="+mn-ea"/>
                  <a:cs typeface="+mn-cs"/>
                </a:rPr>
                <a:t>标题 </a:t>
              </a:r>
              <a:endParaRPr kumimoji="0" lang="en-US" sz="1200" b="1" i="0" u="none" strike="noStrike" kern="1200" cap="none" spc="0" normalizeH="0" baseline="0" noProof="0" dirty="0" smtClean="0">
                <a:ln>
                  <a:noFill/>
                </a:ln>
                <a:solidFill>
                  <a:schemeClr val="accent1"/>
                </a:solidFill>
                <a:effectLst/>
                <a:uLnTx/>
                <a:uFillTx/>
                <a:latin typeface="+mn-lt"/>
                <a:ea typeface="+mn-ea"/>
                <a:cs typeface="+mn-cs"/>
              </a:endParaRPr>
            </a:p>
          </p:txBody>
        </p:sp>
        <p:sp>
          <p:nvSpPr>
            <p:cNvPr id="39" name="Text Placeholder 3"/>
            <p:cNvSpPr txBox="1">
              <a:spLocks/>
            </p:cNvSpPr>
            <p:nvPr/>
          </p:nvSpPr>
          <p:spPr>
            <a:xfrm>
              <a:off x="6253415" y="1806840"/>
              <a:ext cx="1335633" cy="76944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en-US" sz="1000" dirty="0" smtClean="0">
                  <a:solidFill>
                    <a:schemeClr val="tx1">
                      <a:lumMod val="50000"/>
                      <a:lumOff val="50000"/>
                    </a:schemeClr>
                  </a:solidFill>
                </a:rPr>
                <a:t>There are many  in variations passage of lorem ipsum available but the majority </a:t>
              </a:r>
              <a:br>
                <a:rPr lang="en-US" sz="1000" dirty="0" smtClean="0">
                  <a:solidFill>
                    <a:schemeClr val="tx1">
                      <a:lumMod val="50000"/>
                      <a:lumOff val="50000"/>
                    </a:schemeClr>
                  </a:solidFill>
                </a:rPr>
              </a:br>
              <a:r>
                <a:rPr lang="en-US" sz="1000" dirty="0" smtClean="0">
                  <a:solidFill>
                    <a:schemeClr val="tx1">
                      <a:lumMod val="50000"/>
                      <a:lumOff val="50000"/>
                    </a:schemeClr>
                  </a:solidFill>
                </a:rPr>
                <a:t>slightly</a:t>
              </a:r>
            </a:p>
          </p:txBody>
        </p:sp>
      </p:grpSp>
      <p:grpSp>
        <p:nvGrpSpPr>
          <p:cNvPr id="40" name="Group 72"/>
          <p:cNvGrpSpPr/>
          <p:nvPr/>
        </p:nvGrpSpPr>
        <p:grpSpPr>
          <a:xfrm>
            <a:off x="2950973" y="3046070"/>
            <a:ext cx="1437932" cy="964543"/>
            <a:chOff x="5478290" y="1548153"/>
            <a:chExt cx="1437932" cy="964543"/>
          </a:xfrm>
        </p:grpSpPr>
        <p:sp>
          <p:nvSpPr>
            <p:cNvPr id="41" name="Text Placeholder 3"/>
            <p:cNvSpPr txBox="1">
              <a:spLocks/>
            </p:cNvSpPr>
            <p:nvPr/>
          </p:nvSpPr>
          <p:spPr>
            <a:xfrm>
              <a:off x="6043368" y="1548153"/>
              <a:ext cx="307777"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zh-CN" altLang="en-US" sz="1200" b="1" i="0" u="none" strike="noStrike" kern="1200" cap="none" spc="0" normalizeH="0" baseline="0" noProof="0" dirty="0" smtClean="0">
                  <a:ln>
                    <a:noFill/>
                  </a:ln>
                  <a:solidFill>
                    <a:schemeClr val="accent2"/>
                  </a:solidFill>
                  <a:effectLst/>
                  <a:uLnTx/>
                  <a:uFillTx/>
                  <a:latin typeface="+mn-lt"/>
                  <a:ea typeface="+mn-ea"/>
                  <a:cs typeface="+mn-cs"/>
                </a:rPr>
                <a:t>标题</a:t>
              </a:r>
              <a:endParaRPr kumimoji="0" lang="en-US" sz="1200" b="1" i="0" u="none" strike="noStrike" kern="1200" cap="none" spc="0" normalizeH="0" baseline="0" noProof="0" dirty="0" smtClean="0">
                <a:ln>
                  <a:noFill/>
                </a:ln>
                <a:solidFill>
                  <a:schemeClr val="accent2"/>
                </a:solidFill>
                <a:effectLst/>
                <a:uLnTx/>
                <a:uFillTx/>
                <a:latin typeface="+mn-lt"/>
                <a:ea typeface="+mn-ea"/>
                <a:cs typeface="+mn-cs"/>
              </a:endParaRPr>
            </a:p>
          </p:txBody>
        </p:sp>
        <p:sp>
          <p:nvSpPr>
            <p:cNvPr id="42" name="Text Placeholder 3"/>
            <p:cNvSpPr txBox="1">
              <a:spLocks/>
            </p:cNvSpPr>
            <p:nvPr/>
          </p:nvSpPr>
          <p:spPr>
            <a:xfrm>
              <a:off x="5478290" y="1743255"/>
              <a:ext cx="1437932" cy="76944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en-US" sz="1000" dirty="0" smtClean="0">
                  <a:solidFill>
                    <a:schemeClr val="tx1">
                      <a:lumMod val="50000"/>
                      <a:lumOff val="50000"/>
                    </a:schemeClr>
                  </a:solidFill>
                </a:rPr>
                <a:t>There are many  in variations passage of lorem ipsum available</a:t>
              </a:r>
              <a:br>
                <a:rPr lang="en-US" sz="1000" dirty="0" smtClean="0">
                  <a:solidFill>
                    <a:schemeClr val="tx1">
                      <a:lumMod val="50000"/>
                      <a:lumOff val="50000"/>
                    </a:schemeClr>
                  </a:solidFill>
                </a:rPr>
              </a:br>
              <a:r>
                <a:rPr lang="en-US" sz="1000" dirty="0" smtClean="0">
                  <a:solidFill>
                    <a:schemeClr val="tx1">
                      <a:lumMod val="50000"/>
                      <a:lumOff val="50000"/>
                    </a:schemeClr>
                  </a:solidFill>
                </a:rPr>
                <a:t> but the majority </a:t>
              </a:r>
              <a:br>
                <a:rPr lang="en-US" sz="1000" dirty="0" smtClean="0">
                  <a:solidFill>
                    <a:schemeClr val="tx1">
                      <a:lumMod val="50000"/>
                      <a:lumOff val="50000"/>
                    </a:schemeClr>
                  </a:solidFill>
                </a:rPr>
              </a:br>
              <a:r>
                <a:rPr lang="en-US" sz="1000" dirty="0" smtClean="0">
                  <a:solidFill>
                    <a:schemeClr val="tx1">
                      <a:lumMod val="50000"/>
                      <a:lumOff val="50000"/>
                    </a:schemeClr>
                  </a:solidFill>
                </a:rPr>
                <a:t>slightly</a:t>
              </a:r>
            </a:p>
          </p:txBody>
        </p:sp>
      </p:grpSp>
      <p:grpSp>
        <p:nvGrpSpPr>
          <p:cNvPr id="43" name="Group 72"/>
          <p:cNvGrpSpPr/>
          <p:nvPr/>
        </p:nvGrpSpPr>
        <p:grpSpPr>
          <a:xfrm>
            <a:off x="4931953" y="3047669"/>
            <a:ext cx="1309063" cy="961344"/>
            <a:chOff x="5619096" y="1537993"/>
            <a:chExt cx="1309063" cy="961344"/>
          </a:xfrm>
        </p:grpSpPr>
        <p:sp>
          <p:nvSpPr>
            <p:cNvPr id="44" name="Text Placeholder 3"/>
            <p:cNvSpPr txBox="1">
              <a:spLocks/>
            </p:cNvSpPr>
            <p:nvPr/>
          </p:nvSpPr>
          <p:spPr>
            <a:xfrm>
              <a:off x="6119738" y="1537993"/>
              <a:ext cx="307777"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zh-CN" altLang="en-US" sz="1200" b="1" i="0" u="none" strike="noStrike" kern="1200" cap="none" spc="0" normalizeH="0" baseline="0" noProof="0" dirty="0" smtClean="0">
                  <a:ln>
                    <a:noFill/>
                  </a:ln>
                  <a:solidFill>
                    <a:schemeClr val="accent3"/>
                  </a:solidFill>
                  <a:effectLst/>
                  <a:uLnTx/>
                  <a:uFillTx/>
                  <a:latin typeface="+mn-lt"/>
                  <a:ea typeface="+mn-ea"/>
                  <a:cs typeface="+mn-cs"/>
                </a:rPr>
                <a:t>标题</a:t>
              </a:r>
              <a:endParaRPr kumimoji="0" lang="en-US" sz="1200" b="1" i="0" u="none" strike="noStrike" kern="1200" cap="none" spc="0" normalizeH="0" baseline="0" noProof="0" dirty="0" smtClean="0">
                <a:ln>
                  <a:noFill/>
                </a:ln>
                <a:solidFill>
                  <a:schemeClr val="accent3"/>
                </a:solidFill>
                <a:effectLst/>
                <a:uLnTx/>
                <a:uFillTx/>
                <a:latin typeface="+mn-lt"/>
                <a:ea typeface="+mn-ea"/>
                <a:cs typeface="+mn-cs"/>
              </a:endParaRPr>
            </a:p>
          </p:txBody>
        </p:sp>
        <p:sp>
          <p:nvSpPr>
            <p:cNvPr id="46" name="Text Placeholder 3"/>
            <p:cNvSpPr txBox="1">
              <a:spLocks/>
            </p:cNvSpPr>
            <p:nvPr/>
          </p:nvSpPr>
          <p:spPr>
            <a:xfrm>
              <a:off x="5619096" y="1729896"/>
              <a:ext cx="1309063" cy="76944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en-US" sz="1000" dirty="0" smtClean="0">
                  <a:solidFill>
                    <a:schemeClr val="tx1">
                      <a:lumMod val="50000"/>
                      <a:lumOff val="50000"/>
                    </a:schemeClr>
                  </a:solidFill>
                </a:rPr>
                <a:t>There are many  in variations passage of lorem ipsum available but the majority </a:t>
              </a:r>
              <a:br>
                <a:rPr lang="en-US" sz="1000" dirty="0" smtClean="0">
                  <a:solidFill>
                    <a:schemeClr val="tx1">
                      <a:lumMod val="50000"/>
                      <a:lumOff val="50000"/>
                    </a:schemeClr>
                  </a:solidFill>
                </a:rPr>
              </a:br>
              <a:r>
                <a:rPr lang="en-US" sz="1000" dirty="0" smtClean="0">
                  <a:solidFill>
                    <a:schemeClr val="tx1">
                      <a:lumMod val="50000"/>
                      <a:lumOff val="50000"/>
                    </a:schemeClr>
                  </a:solidFill>
                </a:rPr>
                <a:t>slightly</a:t>
              </a:r>
            </a:p>
          </p:txBody>
        </p:sp>
      </p:grpSp>
      <p:grpSp>
        <p:nvGrpSpPr>
          <p:cNvPr id="47" name="Group 72"/>
          <p:cNvGrpSpPr/>
          <p:nvPr/>
        </p:nvGrpSpPr>
        <p:grpSpPr>
          <a:xfrm>
            <a:off x="6772718" y="3051516"/>
            <a:ext cx="1449071" cy="953650"/>
            <a:chOff x="5443477" y="1545687"/>
            <a:chExt cx="1449071" cy="953650"/>
          </a:xfrm>
        </p:grpSpPr>
        <p:sp>
          <p:nvSpPr>
            <p:cNvPr id="49" name="Text Placeholder 3"/>
            <p:cNvSpPr txBox="1">
              <a:spLocks/>
            </p:cNvSpPr>
            <p:nvPr/>
          </p:nvSpPr>
          <p:spPr>
            <a:xfrm>
              <a:off x="6026948" y="1545687"/>
              <a:ext cx="282129" cy="169277"/>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zh-CN" altLang="en-US" sz="1100" b="1" i="0" u="none" strike="noStrike" kern="1200" cap="none" spc="0" normalizeH="0" baseline="0" noProof="0" dirty="0" smtClean="0">
                  <a:ln>
                    <a:noFill/>
                  </a:ln>
                  <a:solidFill>
                    <a:schemeClr val="accent4"/>
                  </a:solidFill>
                  <a:effectLst/>
                  <a:uLnTx/>
                  <a:uFillTx/>
                  <a:latin typeface="+mn-lt"/>
                  <a:ea typeface="+mn-ea"/>
                  <a:cs typeface="+mn-cs"/>
                </a:rPr>
                <a:t>标题</a:t>
              </a:r>
              <a:endParaRPr kumimoji="0" lang="en-US" sz="1100" b="1" i="0" u="none" strike="noStrike" kern="1200" cap="none" spc="0" normalizeH="0" baseline="0" noProof="0" dirty="0" smtClean="0">
                <a:ln>
                  <a:noFill/>
                </a:ln>
                <a:solidFill>
                  <a:schemeClr val="accent4"/>
                </a:solidFill>
                <a:effectLst/>
                <a:uLnTx/>
                <a:uFillTx/>
                <a:latin typeface="+mn-lt"/>
                <a:ea typeface="+mn-ea"/>
                <a:cs typeface="+mn-cs"/>
              </a:endParaRPr>
            </a:p>
          </p:txBody>
        </p:sp>
        <p:sp>
          <p:nvSpPr>
            <p:cNvPr id="50" name="Text Placeholder 3"/>
            <p:cNvSpPr txBox="1">
              <a:spLocks/>
            </p:cNvSpPr>
            <p:nvPr/>
          </p:nvSpPr>
          <p:spPr>
            <a:xfrm>
              <a:off x="5443477" y="1729896"/>
              <a:ext cx="1449071" cy="76944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defTabSz="914400">
                <a:spcBef>
                  <a:spcPct val="20000"/>
                </a:spcBef>
                <a:defRPr/>
              </a:pPr>
              <a:r>
                <a:rPr lang="en-US" sz="1000" dirty="0" smtClean="0">
                  <a:solidFill>
                    <a:schemeClr val="tx1">
                      <a:lumMod val="50000"/>
                      <a:lumOff val="50000"/>
                    </a:schemeClr>
                  </a:solidFill>
                </a:rPr>
                <a:t>There are many  in variations passage of lorem ipsum available but the majority </a:t>
              </a:r>
              <a:br>
                <a:rPr lang="en-US" sz="1000" dirty="0" smtClean="0">
                  <a:solidFill>
                    <a:schemeClr val="tx1">
                      <a:lumMod val="50000"/>
                      <a:lumOff val="50000"/>
                    </a:schemeClr>
                  </a:solidFill>
                </a:rPr>
              </a:br>
              <a:r>
                <a:rPr lang="en-US" sz="1000" dirty="0" smtClean="0">
                  <a:solidFill>
                    <a:schemeClr val="tx1">
                      <a:lumMod val="50000"/>
                      <a:lumOff val="50000"/>
                    </a:schemeClr>
                  </a:solidFill>
                </a:rPr>
                <a:t>slightly</a:t>
              </a:r>
            </a:p>
          </p:txBody>
        </p:sp>
      </p:grpSp>
      <p:sp>
        <p:nvSpPr>
          <p:cNvPr id="57" name="Freeform 103"/>
          <p:cNvSpPr>
            <a:spLocks noEditPoints="1"/>
          </p:cNvSpPr>
          <p:nvPr/>
        </p:nvSpPr>
        <p:spPr bwMode="auto">
          <a:xfrm>
            <a:off x="1561611" y="1988060"/>
            <a:ext cx="372354" cy="548299"/>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2"/>
          <p:cNvSpPr>
            <a:spLocks noEditPoints="1"/>
          </p:cNvSpPr>
          <p:nvPr/>
        </p:nvSpPr>
        <p:spPr bwMode="auto">
          <a:xfrm>
            <a:off x="3445840" y="1988060"/>
            <a:ext cx="463422" cy="498578"/>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83"/>
          <p:cNvSpPr>
            <a:spLocks noEditPoints="1"/>
          </p:cNvSpPr>
          <p:nvPr/>
        </p:nvSpPr>
        <p:spPr bwMode="auto">
          <a:xfrm>
            <a:off x="5402188" y="1988746"/>
            <a:ext cx="365075" cy="547613"/>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52"/>
          <p:cNvSpPr>
            <a:spLocks noEditPoints="1"/>
          </p:cNvSpPr>
          <p:nvPr/>
        </p:nvSpPr>
        <p:spPr bwMode="auto">
          <a:xfrm>
            <a:off x="7280421" y="2091844"/>
            <a:ext cx="452701" cy="418357"/>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strips(upRight)">
                                      <p:cBhvr>
                                        <p:cTn id="7" dur="500"/>
                                        <p:tgtEl>
                                          <p:spTgt spid="30"/>
                                        </p:tgtEl>
                                      </p:cBhvr>
                                    </p:animEffect>
                                  </p:childTnLst>
                                </p:cTn>
                              </p:par>
                            </p:childTnLst>
                          </p:cTn>
                        </p:par>
                        <p:par>
                          <p:cTn id="8" fill="hold">
                            <p:stCondLst>
                              <p:cond delay="500"/>
                            </p:stCondLst>
                            <p:childTnLst>
                              <p:par>
                                <p:cTn id="9" presetID="2" presetClass="entr" presetSubtype="1" accel="50000" decel="5000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1000" fill="hold"/>
                                        <p:tgtEl>
                                          <p:spTgt spid="45"/>
                                        </p:tgtEl>
                                        <p:attrNameLst>
                                          <p:attrName>ppt_x</p:attrName>
                                        </p:attrNameLst>
                                      </p:cBhvr>
                                      <p:tavLst>
                                        <p:tav tm="0">
                                          <p:val>
                                            <p:strVal val="#ppt_x"/>
                                          </p:val>
                                        </p:tav>
                                        <p:tav tm="100000">
                                          <p:val>
                                            <p:strVal val="#ppt_x"/>
                                          </p:val>
                                        </p:tav>
                                      </p:tavLst>
                                    </p:anim>
                                    <p:anim calcmode="lin" valueType="num">
                                      <p:cBhvr additive="base">
                                        <p:cTn id="12" dur="1000" fill="hold"/>
                                        <p:tgtEl>
                                          <p:spTgt spid="45"/>
                                        </p:tgtEl>
                                        <p:attrNameLst>
                                          <p:attrName>ppt_y</p:attrName>
                                        </p:attrNameLst>
                                      </p:cBhvr>
                                      <p:tavLst>
                                        <p:tav tm="0">
                                          <p:val>
                                            <p:strVal val="0-#ppt_h/2"/>
                                          </p:val>
                                        </p:tav>
                                        <p:tav tm="100000">
                                          <p:val>
                                            <p:strVal val="#ppt_y"/>
                                          </p:val>
                                        </p:tav>
                                      </p:tavLst>
                                    </p:anim>
                                  </p:childTnLst>
                                </p:cTn>
                              </p:par>
                              <p:par>
                                <p:cTn id="13" presetID="2" presetClass="entr" presetSubtype="4" accel="50000" decel="50000"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1000" fill="hold"/>
                                        <p:tgtEl>
                                          <p:spTgt spid="51"/>
                                        </p:tgtEl>
                                        <p:attrNameLst>
                                          <p:attrName>ppt_x</p:attrName>
                                        </p:attrNameLst>
                                      </p:cBhvr>
                                      <p:tavLst>
                                        <p:tav tm="0">
                                          <p:val>
                                            <p:strVal val="#ppt_x"/>
                                          </p:val>
                                        </p:tav>
                                        <p:tav tm="100000">
                                          <p:val>
                                            <p:strVal val="#ppt_x"/>
                                          </p:val>
                                        </p:tav>
                                      </p:tavLst>
                                    </p:anim>
                                    <p:anim calcmode="lin" valueType="num">
                                      <p:cBhvr additive="base">
                                        <p:cTn id="16" dur="1000" fill="hold"/>
                                        <p:tgtEl>
                                          <p:spTgt spid="51"/>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53" presetClass="entr" presetSubtype="0" fill="hold" grpId="0" nodeType="afterEffect">
                                  <p:stCondLst>
                                    <p:cond delay="0"/>
                                  </p:stCondLst>
                                  <p:childTnLst>
                                    <p:set>
                                      <p:cBhvr>
                                        <p:cTn id="19" dur="1" fill="hold">
                                          <p:stCondLst>
                                            <p:cond delay="0"/>
                                          </p:stCondLst>
                                        </p:cTn>
                                        <p:tgtEl>
                                          <p:spTgt spid="57"/>
                                        </p:tgtEl>
                                        <p:attrNameLst>
                                          <p:attrName>style.visibility</p:attrName>
                                        </p:attrNameLst>
                                      </p:cBhvr>
                                      <p:to>
                                        <p:strVal val="visible"/>
                                      </p:to>
                                    </p:set>
                                    <p:anim calcmode="lin" valueType="num">
                                      <p:cBhvr>
                                        <p:cTn id="20" dur="500" fill="hold"/>
                                        <p:tgtEl>
                                          <p:spTgt spid="57"/>
                                        </p:tgtEl>
                                        <p:attrNameLst>
                                          <p:attrName>ppt_w</p:attrName>
                                        </p:attrNameLst>
                                      </p:cBhvr>
                                      <p:tavLst>
                                        <p:tav tm="0">
                                          <p:val>
                                            <p:fltVal val="0"/>
                                          </p:val>
                                        </p:tav>
                                        <p:tav tm="100000">
                                          <p:val>
                                            <p:strVal val="#ppt_w"/>
                                          </p:val>
                                        </p:tav>
                                      </p:tavLst>
                                    </p:anim>
                                    <p:anim calcmode="lin" valueType="num">
                                      <p:cBhvr>
                                        <p:cTn id="21" dur="500" fill="hold"/>
                                        <p:tgtEl>
                                          <p:spTgt spid="57"/>
                                        </p:tgtEl>
                                        <p:attrNameLst>
                                          <p:attrName>ppt_h</p:attrName>
                                        </p:attrNameLst>
                                      </p:cBhvr>
                                      <p:tavLst>
                                        <p:tav tm="0">
                                          <p:val>
                                            <p:fltVal val="0"/>
                                          </p:val>
                                        </p:tav>
                                        <p:tav tm="100000">
                                          <p:val>
                                            <p:strVal val="#ppt_h"/>
                                          </p:val>
                                        </p:tav>
                                      </p:tavLst>
                                    </p:anim>
                                    <p:animEffect transition="in" filter="fade">
                                      <p:cBhvr>
                                        <p:cTn id="22" dur="500"/>
                                        <p:tgtEl>
                                          <p:spTgt spid="57"/>
                                        </p:tgtEl>
                                      </p:cBhvr>
                                    </p:animEffect>
                                  </p:childTnLst>
                                </p:cTn>
                              </p:par>
                              <p:par>
                                <p:cTn id="23" presetID="53" presetClass="entr" presetSubtype="0" fill="hold" nodeType="withEffect">
                                  <p:stCondLst>
                                    <p:cond delay="0"/>
                                  </p:stCondLst>
                                  <p:childTnLst>
                                    <p:set>
                                      <p:cBhvr>
                                        <p:cTn id="24" dur="1" fill="hold">
                                          <p:stCondLst>
                                            <p:cond delay="0"/>
                                          </p:stCondLst>
                                        </p:cTn>
                                        <p:tgtEl>
                                          <p:spTgt spid="37"/>
                                        </p:tgtEl>
                                        <p:attrNameLst>
                                          <p:attrName>style.visibility</p:attrName>
                                        </p:attrNameLst>
                                      </p:cBhvr>
                                      <p:to>
                                        <p:strVal val="visible"/>
                                      </p:to>
                                    </p:set>
                                    <p:anim calcmode="lin" valueType="num">
                                      <p:cBhvr>
                                        <p:cTn id="25" dur="500" fill="hold"/>
                                        <p:tgtEl>
                                          <p:spTgt spid="37"/>
                                        </p:tgtEl>
                                        <p:attrNameLst>
                                          <p:attrName>ppt_w</p:attrName>
                                        </p:attrNameLst>
                                      </p:cBhvr>
                                      <p:tavLst>
                                        <p:tav tm="0">
                                          <p:val>
                                            <p:fltVal val="0"/>
                                          </p:val>
                                        </p:tav>
                                        <p:tav tm="100000">
                                          <p:val>
                                            <p:strVal val="#ppt_w"/>
                                          </p:val>
                                        </p:tav>
                                      </p:tavLst>
                                    </p:anim>
                                    <p:anim calcmode="lin" valueType="num">
                                      <p:cBhvr>
                                        <p:cTn id="26" dur="500" fill="hold"/>
                                        <p:tgtEl>
                                          <p:spTgt spid="37"/>
                                        </p:tgtEl>
                                        <p:attrNameLst>
                                          <p:attrName>ppt_h</p:attrName>
                                        </p:attrNameLst>
                                      </p:cBhvr>
                                      <p:tavLst>
                                        <p:tav tm="0">
                                          <p:val>
                                            <p:fltVal val="0"/>
                                          </p:val>
                                        </p:tav>
                                        <p:tav tm="100000">
                                          <p:val>
                                            <p:strVal val="#ppt_h"/>
                                          </p:val>
                                        </p:tav>
                                      </p:tavLst>
                                    </p:anim>
                                    <p:animEffect transition="in" filter="fade">
                                      <p:cBhvr>
                                        <p:cTn id="27" dur="500"/>
                                        <p:tgtEl>
                                          <p:spTgt spid="37"/>
                                        </p:tgtEl>
                                      </p:cBhvr>
                                    </p:animEffect>
                                  </p:childTnLst>
                                </p:cTn>
                              </p:par>
                            </p:childTnLst>
                          </p:cTn>
                        </p:par>
                        <p:par>
                          <p:cTn id="28" fill="hold">
                            <p:stCondLst>
                              <p:cond delay="2000"/>
                            </p:stCondLst>
                            <p:childTnLst>
                              <p:par>
                                <p:cTn id="29" presetID="18" presetClass="entr" presetSubtype="6"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strips(downRight)">
                                      <p:cBhvr>
                                        <p:cTn id="31" dur="500"/>
                                        <p:tgtEl>
                                          <p:spTgt spid="31"/>
                                        </p:tgtEl>
                                      </p:cBhvr>
                                    </p:animEffect>
                                  </p:childTnLst>
                                </p:cTn>
                              </p:par>
                            </p:childTnLst>
                          </p:cTn>
                        </p:par>
                        <p:par>
                          <p:cTn id="32" fill="hold">
                            <p:stCondLst>
                              <p:cond delay="2500"/>
                            </p:stCondLst>
                            <p:childTnLst>
                              <p:par>
                                <p:cTn id="33" presetID="2" presetClass="entr" presetSubtype="1" accel="50000" decel="50000" fill="hold" grpId="0" nodeType="afterEffect">
                                  <p:stCondLst>
                                    <p:cond delay="0"/>
                                  </p:stCondLst>
                                  <p:childTnLst>
                                    <p:set>
                                      <p:cBhvr>
                                        <p:cTn id="34" dur="1" fill="hold">
                                          <p:stCondLst>
                                            <p:cond delay="0"/>
                                          </p:stCondLst>
                                        </p:cTn>
                                        <p:tgtEl>
                                          <p:spTgt spid="54"/>
                                        </p:tgtEl>
                                        <p:attrNameLst>
                                          <p:attrName>style.visibility</p:attrName>
                                        </p:attrNameLst>
                                      </p:cBhvr>
                                      <p:to>
                                        <p:strVal val="visible"/>
                                      </p:to>
                                    </p:set>
                                    <p:anim calcmode="lin" valueType="num">
                                      <p:cBhvr additive="base">
                                        <p:cTn id="35" dur="1000" fill="hold"/>
                                        <p:tgtEl>
                                          <p:spTgt spid="54"/>
                                        </p:tgtEl>
                                        <p:attrNameLst>
                                          <p:attrName>ppt_x</p:attrName>
                                        </p:attrNameLst>
                                      </p:cBhvr>
                                      <p:tavLst>
                                        <p:tav tm="0">
                                          <p:val>
                                            <p:strVal val="#ppt_x"/>
                                          </p:val>
                                        </p:tav>
                                        <p:tav tm="100000">
                                          <p:val>
                                            <p:strVal val="#ppt_x"/>
                                          </p:val>
                                        </p:tav>
                                      </p:tavLst>
                                    </p:anim>
                                    <p:anim calcmode="lin" valueType="num">
                                      <p:cBhvr additive="base">
                                        <p:cTn id="36" dur="1000" fill="hold"/>
                                        <p:tgtEl>
                                          <p:spTgt spid="54"/>
                                        </p:tgtEl>
                                        <p:attrNameLst>
                                          <p:attrName>ppt_y</p:attrName>
                                        </p:attrNameLst>
                                      </p:cBhvr>
                                      <p:tavLst>
                                        <p:tav tm="0">
                                          <p:val>
                                            <p:strVal val="0-#ppt_h/2"/>
                                          </p:val>
                                        </p:tav>
                                        <p:tav tm="100000">
                                          <p:val>
                                            <p:strVal val="#ppt_y"/>
                                          </p:val>
                                        </p:tav>
                                      </p:tavLst>
                                    </p:anim>
                                  </p:childTnLst>
                                </p:cTn>
                              </p:par>
                              <p:par>
                                <p:cTn id="37" presetID="2" presetClass="entr" presetSubtype="4" accel="50000" decel="50000" fill="hold" grpId="0" nodeType="withEffect">
                                  <p:stCondLst>
                                    <p:cond delay="0"/>
                                  </p:stCondLst>
                                  <p:childTnLst>
                                    <p:set>
                                      <p:cBhvr>
                                        <p:cTn id="38" dur="1" fill="hold">
                                          <p:stCondLst>
                                            <p:cond delay="0"/>
                                          </p:stCondLst>
                                        </p:cTn>
                                        <p:tgtEl>
                                          <p:spTgt spid="52"/>
                                        </p:tgtEl>
                                        <p:attrNameLst>
                                          <p:attrName>style.visibility</p:attrName>
                                        </p:attrNameLst>
                                      </p:cBhvr>
                                      <p:to>
                                        <p:strVal val="visible"/>
                                      </p:to>
                                    </p:set>
                                    <p:anim calcmode="lin" valueType="num">
                                      <p:cBhvr additive="base">
                                        <p:cTn id="39" dur="1000" fill="hold"/>
                                        <p:tgtEl>
                                          <p:spTgt spid="52"/>
                                        </p:tgtEl>
                                        <p:attrNameLst>
                                          <p:attrName>ppt_x</p:attrName>
                                        </p:attrNameLst>
                                      </p:cBhvr>
                                      <p:tavLst>
                                        <p:tav tm="0">
                                          <p:val>
                                            <p:strVal val="#ppt_x"/>
                                          </p:val>
                                        </p:tav>
                                        <p:tav tm="100000">
                                          <p:val>
                                            <p:strVal val="#ppt_x"/>
                                          </p:val>
                                        </p:tav>
                                      </p:tavLst>
                                    </p:anim>
                                    <p:anim calcmode="lin" valueType="num">
                                      <p:cBhvr additive="base">
                                        <p:cTn id="40" dur="1000" fill="hold"/>
                                        <p:tgtEl>
                                          <p:spTgt spid="52"/>
                                        </p:tgtEl>
                                        <p:attrNameLst>
                                          <p:attrName>ppt_y</p:attrName>
                                        </p:attrNameLst>
                                      </p:cBhvr>
                                      <p:tavLst>
                                        <p:tav tm="0">
                                          <p:val>
                                            <p:strVal val="1+#ppt_h/2"/>
                                          </p:val>
                                        </p:tav>
                                        <p:tav tm="100000">
                                          <p:val>
                                            <p:strVal val="#ppt_y"/>
                                          </p:val>
                                        </p:tav>
                                      </p:tavLst>
                                    </p:anim>
                                  </p:childTnLst>
                                </p:cTn>
                              </p:par>
                            </p:childTnLst>
                          </p:cTn>
                        </p:par>
                        <p:par>
                          <p:cTn id="41" fill="hold">
                            <p:stCondLst>
                              <p:cond delay="3500"/>
                            </p:stCondLst>
                            <p:childTnLst>
                              <p:par>
                                <p:cTn id="42" presetID="53" presetClass="entr" presetSubtype="0" fill="hold" grpId="0" nodeType="afterEffect">
                                  <p:stCondLst>
                                    <p:cond delay="0"/>
                                  </p:stCondLst>
                                  <p:childTnLst>
                                    <p:set>
                                      <p:cBhvr>
                                        <p:cTn id="43" dur="1" fill="hold">
                                          <p:stCondLst>
                                            <p:cond delay="0"/>
                                          </p:stCondLst>
                                        </p:cTn>
                                        <p:tgtEl>
                                          <p:spTgt spid="58"/>
                                        </p:tgtEl>
                                        <p:attrNameLst>
                                          <p:attrName>style.visibility</p:attrName>
                                        </p:attrNameLst>
                                      </p:cBhvr>
                                      <p:to>
                                        <p:strVal val="visible"/>
                                      </p:to>
                                    </p:set>
                                    <p:anim calcmode="lin" valueType="num">
                                      <p:cBhvr>
                                        <p:cTn id="44" dur="500" fill="hold"/>
                                        <p:tgtEl>
                                          <p:spTgt spid="58"/>
                                        </p:tgtEl>
                                        <p:attrNameLst>
                                          <p:attrName>ppt_w</p:attrName>
                                        </p:attrNameLst>
                                      </p:cBhvr>
                                      <p:tavLst>
                                        <p:tav tm="0">
                                          <p:val>
                                            <p:fltVal val="0"/>
                                          </p:val>
                                        </p:tav>
                                        <p:tav tm="100000">
                                          <p:val>
                                            <p:strVal val="#ppt_w"/>
                                          </p:val>
                                        </p:tav>
                                      </p:tavLst>
                                    </p:anim>
                                    <p:anim calcmode="lin" valueType="num">
                                      <p:cBhvr>
                                        <p:cTn id="45" dur="500" fill="hold"/>
                                        <p:tgtEl>
                                          <p:spTgt spid="58"/>
                                        </p:tgtEl>
                                        <p:attrNameLst>
                                          <p:attrName>ppt_h</p:attrName>
                                        </p:attrNameLst>
                                      </p:cBhvr>
                                      <p:tavLst>
                                        <p:tav tm="0">
                                          <p:val>
                                            <p:fltVal val="0"/>
                                          </p:val>
                                        </p:tav>
                                        <p:tav tm="100000">
                                          <p:val>
                                            <p:strVal val="#ppt_h"/>
                                          </p:val>
                                        </p:tav>
                                      </p:tavLst>
                                    </p:anim>
                                    <p:animEffect transition="in" filter="fade">
                                      <p:cBhvr>
                                        <p:cTn id="46" dur="500"/>
                                        <p:tgtEl>
                                          <p:spTgt spid="58"/>
                                        </p:tgtEl>
                                      </p:cBhvr>
                                    </p:animEffect>
                                  </p:childTnLst>
                                </p:cTn>
                              </p:par>
                              <p:par>
                                <p:cTn id="47" presetID="53" presetClass="entr" presetSubtype="0" fill="hold" nodeType="with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p:cTn id="49" dur="500" fill="hold"/>
                                        <p:tgtEl>
                                          <p:spTgt spid="40"/>
                                        </p:tgtEl>
                                        <p:attrNameLst>
                                          <p:attrName>ppt_w</p:attrName>
                                        </p:attrNameLst>
                                      </p:cBhvr>
                                      <p:tavLst>
                                        <p:tav tm="0">
                                          <p:val>
                                            <p:fltVal val="0"/>
                                          </p:val>
                                        </p:tav>
                                        <p:tav tm="100000">
                                          <p:val>
                                            <p:strVal val="#ppt_w"/>
                                          </p:val>
                                        </p:tav>
                                      </p:tavLst>
                                    </p:anim>
                                    <p:anim calcmode="lin" valueType="num">
                                      <p:cBhvr>
                                        <p:cTn id="50" dur="500" fill="hold"/>
                                        <p:tgtEl>
                                          <p:spTgt spid="40"/>
                                        </p:tgtEl>
                                        <p:attrNameLst>
                                          <p:attrName>ppt_h</p:attrName>
                                        </p:attrNameLst>
                                      </p:cBhvr>
                                      <p:tavLst>
                                        <p:tav tm="0">
                                          <p:val>
                                            <p:fltVal val="0"/>
                                          </p:val>
                                        </p:tav>
                                        <p:tav tm="100000">
                                          <p:val>
                                            <p:strVal val="#ppt_h"/>
                                          </p:val>
                                        </p:tav>
                                      </p:tavLst>
                                    </p:anim>
                                    <p:animEffect transition="in" filter="fade">
                                      <p:cBhvr>
                                        <p:cTn id="51" dur="500"/>
                                        <p:tgtEl>
                                          <p:spTgt spid="40"/>
                                        </p:tgtEl>
                                      </p:cBhvr>
                                    </p:animEffect>
                                  </p:childTnLst>
                                </p:cTn>
                              </p:par>
                            </p:childTnLst>
                          </p:cTn>
                        </p:par>
                        <p:par>
                          <p:cTn id="52" fill="hold">
                            <p:stCondLst>
                              <p:cond delay="4000"/>
                            </p:stCondLst>
                            <p:childTnLst>
                              <p:par>
                                <p:cTn id="53" presetID="18" presetClass="entr" presetSubtype="6"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strips(downRight)">
                                      <p:cBhvr>
                                        <p:cTn id="55" dur="500"/>
                                        <p:tgtEl>
                                          <p:spTgt spid="32"/>
                                        </p:tgtEl>
                                      </p:cBhvr>
                                    </p:animEffect>
                                  </p:childTnLst>
                                </p:cTn>
                              </p:par>
                            </p:childTnLst>
                          </p:cTn>
                        </p:par>
                        <p:par>
                          <p:cTn id="56" fill="hold">
                            <p:stCondLst>
                              <p:cond delay="4500"/>
                            </p:stCondLst>
                            <p:childTnLst>
                              <p:par>
                                <p:cTn id="57" presetID="2" presetClass="entr" presetSubtype="1" accel="50000" decel="50000" fill="hold" grpId="0" nodeType="afterEffect">
                                  <p:stCondLst>
                                    <p:cond delay="0"/>
                                  </p:stCondLst>
                                  <p:childTnLst>
                                    <p:set>
                                      <p:cBhvr>
                                        <p:cTn id="58" dur="1" fill="hold">
                                          <p:stCondLst>
                                            <p:cond delay="0"/>
                                          </p:stCondLst>
                                        </p:cTn>
                                        <p:tgtEl>
                                          <p:spTgt spid="69"/>
                                        </p:tgtEl>
                                        <p:attrNameLst>
                                          <p:attrName>style.visibility</p:attrName>
                                        </p:attrNameLst>
                                      </p:cBhvr>
                                      <p:to>
                                        <p:strVal val="visible"/>
                                      </p:to>
                                    </p:set>
                                    <p:anim calcmode="lin" valueType="num">
                                      <p:cBhvr additive="base">
                                        <p:cTn id="59" dur="1000" fill="hold"/>
                                        <p:tgtEl>
                                          <p:spTgt spid="69"/>
                                        </p:tgtEl>
                                        <p:attrNameLst>
                                          <p:attrName>ppt_x</p:attrName>
                                        </p:attrNameLst>
                                      </p:cBhvr>
                                      <p:tavLst>
                                        <p:tav tm="0">
                                          <p:val>
                                            <p:strVal val="#ppt_x"/>
                                          </p:val>
                                        </p:tav>
                                        <p:tav tm="100000">
                                          <p:val>
                                            <p:strVal val="#ppt_x"/>
                                          </p:val>
                                        </p:tav>
                                      </p:tavLst>
                                    </p:anim>
                                    <p:anim calcmode="lin" valueType="num">
                                      <p:cBhvr additive="base">
                                        <p:cTn id="60" dur="1000" fill="hold"/>
                                        <p:tgtEl>
                                          <p:spTgt spid="69"/>
                                        </p:tgtEl>
                                        <p:attrNameLst>
                                          <p:attrName>ppt_y</p:attrName>
                                        </p:attrNameLst>
                                      </p:cBhvr>
                                      <p:tavLst>
                                        <p:tav tm="0">
                                          <p:val>
                                            <p:strVal val="0-#ppt_h/2"/>
                                          </p:val>
                                        </p:tav>
                                        <p:tav tm="100000">
                                          <p:val>
                                            <p:strVal val="#ppt_y"/>
                                          </p:val>
                                        </p:tav>
                                      </p:tavLst>
                                    </p:anim>
                                  </p:childTnLst>
                                </p:cTn>
                              </p:par>
                              <p:par>
                                <p:cTn id="61" presetID="2" presetClass="entr" presetSubtype="4" accel="50000" decel="50000" fill="hold" grpId="0" nodeType="withEffect">
                                  <p:stCondLst>
                                    <p:cond delay="0"/>
                                  </p:stCondLst>
                                  <p:childTnLst>
                                    <p:set>
                                      <p:cBhvr>
                                        <p:cTn id="62" dur="1" fill="hold">
                                          <p:stCondLst>
                                            <p:cond delay="0"/>
                                          </p:stCondLst>
                                        </p:cTn>
                                        <p:tgtEl>
                                          <p:spTgt spid="53"/>
                                        </p:tgtEl>
                                        <p:attrNameLst>
                                          <p:attrName>style.visibility</p:attrName>
                                        </p:attrNameLst>
                                      </p:cBhvr>
                                      <p:to>
                                        <p:strVal val="visible"/>
                                      </p:to>
                                    </p:set>
                                    <p:anim calcmode="lin" valueType="num">
                                      <p:cBhvr additive="base">
                                        <p:cTn id="63" dur="1000" fill="hold"/>
                                        <p:tgtEl>
                                          <p:spTgt spid="53"/>
                                        </p:tgtEl>
                                        <p:attrNameLst>
                                          <p:attrName>ppt_x</p:attrName>
                                        </p:attrNameLst>
                                      </p:cBhvr>
                                      <p:tavLst>
                                        <p:tav tm="0">
                                          <p:val>
                                            <p:strVal val="#ppt_x"/>
                                          </p:val>
                                        </p:tav>
                                        <p:tav tm="100000">
                                          <p:val>
                                            <p:strVal val="#ppt_x"/>
                                          </p:val>
                                        </p:tav>
                                      </p:tavLst>
                                    </p:anim>
                                    <p:anim calcmode="lin" valueType="num">
                                      <p:cBhvr additive="base">
                                        <p:cTn id="64" dur="1000" fill="hold"/>
                                        <p:tgtEl>
                                          <p:spTgt spid="53"/>
                                        </p:tgtEl>
                                        <p:attrNameLst>
                                          <p:attrName>ppt_y</p:attrName>
                                        </p:attrNameLst>
                                      </p:cBhvr>
                                      <p:tavLst>
                                        <p:tav tm="0">
                                          <p:val>
                                            <p:strVal val="1+#ppt_h/2"/>
                                          </p:val>
                                        </p:tav>
                                        <p:tav tm="100000">
                                          <p:val>
                                            <p:strVal val="#ppt_y"/>
                                          </p:val>
                                        </p:tav>
                                      </p:tavLst>
                                    </p:anim>
                                  </p:childTnLst>
                                </p:cTn>
                              </p:par>
                            </p:childTnLst>
                          </p:cTn>
                        </p:par>
                        <p:par>
                          <p:cTn id="65" fill="hold">
                            <p:stCondLst>
                              <p:cond delay="5500"/>
                            </p:stCondLst>
                            <p:childTnLst>
                              <p:par>
                                <p:cTn id="66" presetID="53" presetClass="entr" presetSubtype="0" fill="hold" grpId="0" nodeType="afterEffect">
                                  <p:stCondLst>
                                    <p:cond delay="0"/>
                                  </p:stCondLst>
                                  <p:childTnLst>
                                    <p:set>
                                      <p:cBhvr>
                                        <p:cTn id="67" dur="1" fill="hold">
                                          <p:stCondLst>
                                            <p:cond delay="0"/>
                                          </p:stCondLst>
                                        </p:cTn>
                                        <p:tgtEl>
                                          <p:spTgt spid="59"/>
                                        </p:tgtEl>
                                        <p:attrNameLst>
                                          <p:attrName>style.visibility</p:attrName>
                                        </p:attrNameLst>
                                      </p:cBhvr>
                                      <p:to>
                                        <p:strVal val="visible"/>
                                      </p:to>
                                    </p:set>
                                    <p:anim calcmode="lin" valueType="num">
                                      <p:cBhvr>
                                        <p:cTn id="68" dur="500" fill="hold"/>
                                        <p:tgtEl>
                                          <p:spTgt spid="59"/>
                                        </p:tgtEl>
                                        <p:attrNameLst>
                                          <p:attrName>ppt_w</p:attrName>
                                        </p:attrNameLst>
                                      </p:cBhvr>
                                      <p:tavLst>
                                        <p:tav tm="0">
                                          <p:val>
                                            <p:fltVal val="0"/>
                                          </p:val>
                                        </p:tav>
                                        <p:tav tm="100000">
                                          <p:val>
                                            <p:strVal val="#ppt_w"/>
                                          </p:val>
                                        </p:tav>
                                      </p:tavLst>
                                    </p:anim>
                                    <p:anim calcmode="lin" valueType="num">
                                      <p:cBhvr>
                                        <p:cTn id="69" dur="500" fill="hold"/>
                                        <p:tgtEl>
                                          <p:spTgt spid="59"/>
                                        </p:tgtEl>
                                        <p:attrNameLst>
                                          <p:attrName>ppt_h</p:attrName>
                                        </p:attrNameLst>
                                      </p:cBhvr>
                                      <p:tavLst>
                                        <p:tav tm="0">
                                          <p:val>
                                            <p:fltVal val="0"/>
                                          </p:val>
                                        </p:tav>
                                        <p:tav tm="100000">
                                          <p:val>
                                            <p:strVal val="#ppt_h"/>
                                          </p:val>
                                        </p:tav>
                                      </p:tavLst>
                                    </p:anim>
                                    <p:animEffect transition="in" filter="fade">
                                      <p:cBhvr>
                                        <p:cTn id="70" dur="500"/>
                                        <p:tgtEl>
                                          <p:spTgt spid="59"/>
                                        </p:tgtEl>
                                      </p:cBhvr>
                                    </p:animEffect>
                                  </p:childTnLst>
                                </p:cTn>
                              </p:par>
                              <p:par>
                                <p:cTn id="71" presetID="53" presetClass="entr" presetSubtype="0" fill="hold" nodeType="withEffect">
                                  <p:stCondLst>
                                    <p:cond delay="0"/>
                                  </p:stCondLst>
                                  <p:childTnLst>
                                    <p:set>
                                      <p:cBhvr>
                                        <p:cTn id="72" dur="1" fill="hold">
                                          <p:stCondLst>
                                            <p:cond delay="0"/>
                                          </p:stCondLst>
                                        </p:cTn>
                                        <p:tgtEl>
                                          <p:spTgt spid="43"/>
                                        </p:tgtEl>
                                        <p:attrNameLst>
                                          <p:attrName>style.visibility</p:attrName>
                                        </p:attrNameLst>
                                      </p:cBhvr>
                                      <p:to>
                                        <p:strVal val="visible"/>
                                      </p:to>
                                    </p:set>
                                    <p:anim calcmode="lin" valueType="num">
                                      <p:cBhvr>
                                        <p:cTn id="73" dur="500" fill="hold"/>
                                        <p:tgtEl>
                                          <p:spTgt spid="43"/>
                                        </p:tgtEl>
                                        <p:attrNameLst>
                                          <p:attrName>ppt_w</p:attrName>
                                        </p:attrNameLst>
                                      </p:cBhvr>
                                      <p:tavLst>
                                        <p:tav tm="0">
                                          <p:val>
                                            <p:fltVal val="0"/>
                                          </p:val>
                                        </p:tav>
                                        <p:tav tm="100000">
                                          <p:val>
                                            <p:strVal val="#ppt_w"/>
                                          </p:val>
                                        </p:tav>
                                      </p:tavLst>
                                    </p:anim>
                                    <p:anim calcmode="lin" valueType="num">
                                      <p:cBhvr>
                                        <p:cTn id="74" dur="500" fill="hold"/>
                                        <p:tgtEl>
                                          <p:spTgt spid="43"/>
                                        </p:tgtEl>
                                        <p:attrNameLst>
                                          <p:attrName>ppt_h</p:attrName>
                                        </p:attrNameLst>
                                      </p:cBhvr>
                                      <p:tavLst>
                                        <p:tav tm="0">
                                          <p:val>
                                            <p:fltVal val="0"/>
                                          </p:val>
                                        </p:tav>
                                        <p:tav tm="100000">
                                          <p:val>
                                            <p:strVal val="#ppt_h"/>
                                          </p:val>
                                        </p:tav>
                                      </p:tavLst>
                                    </p:anim>
                                    <p:animEffect transition="in" filter="fade">
                                      <p:cBhvr>
                                        <p:cTn id="75" dur="500"/>
                                        <p:tgtEl>
                                          <p:spTgt spid="43"/>
                                        </p:tgtEl>
                                      </p:cBhvr>
                                    </p:animEffect>
                                  </p:childTnLst>
                                </p:cTn>
                              </p:par>
                            </p:childTnLst>
                          </p:cTn>
                        </p:par>
                        <p:par>
                          <p:cTn id="76" fill="hold">
                            <p:stCondLst>
                              <p:cond delay="6000"/>
                            </p:stCondLst>
                            <p:childTnLst>
                              <p:par>
                                <p:cTn id="77" presetID="18" presetClass="entr" presetSubtype="6" fill="hold" grpId="0" nodeType="afterEffect">
                                  <p:stCondLst>
                                    <p:cond delay="0"/>
                                  </p:stCondLst>
                                  <p:childTnLst>
                                    <p:set>
                                      <p:cBhvr>
                                        <p:cTn id="78" dur="1" fill="hold">
                                          <p:stCondLst>
                                            <p:cond delay="0"/>
                                          </p:stCondLst>
                                        </p:cTn>
                                        <p:tgtEl>
                                          <p:spTgt spid="33"/>
                                        </p:tgtEl>
                                        <p:attrNameLst>
                                          <p:attrName>style.visibility</p:attrName>
                                        </p:attrNameLst>
                                      </p:cBhvr>
                                      <p:to>
                                        <p:strVal val="visible"/>
                                      </p:to>
                                    </p:set>
                                    <p:animEffect transition="in" filter="strips(downRight)">
                                      <p:cBhvr>
                                        <p:cTn id="79" dur="500"/>
                                        <p:tgtEl>
                                          <p:spTgt spid="33"/>
                                        </p:tgtEl>
                                      </p:cBhvr>
                                    </p:animEffect>
                                  </p:childTnLst>
                                </p:cTn>
                              </p:par>
                            </p:childTnLst>
                          </p:cTn>
                        </p:par>
                        <p:par>
                          <p:cTn id="80" fill="hold">
                            <p:stCondLst>
                              <p:cond delay="6500"/>
                            </p:stCondLst>
                            <p:childTnLst>
                              <p:par>
                                <p:cTn id="81" presetID="2" presetClass="entr" presetSubtype="1" accel="50000" decel="50000" fill="hold" grpId="0" nodeType="afterEffect">
                                  <p:stCondLst>
                                    <p:cond delay="0"/>
                                  </p:stCondLst>
                                  <p:childTnLst>
                                    <p:set>
                                      <p:cBhvr>
                                        <p:cTn id="82" dur="1" fill="hold">
                                          <p:stCondLst>
                                            <p:cond delay="0"/>
                                          </p:stCondLst>
                                        </p:cTn>
                                        <p:tgtEl>
                                          <p:spTgt spid="72"/>
                                        </p:tgtEl>
                                        <p:attrNameLst>
                                          <p:attrName>style.visibility</p:attrName>
                                        </p:attrNameLst>
                                      </p:cBhvr>
                                      <p:to>
                                        <p:strVal val="visible"/>
                                      </p:to>
                                    </p:set>
                                    <p:anim calcmode="lin" valueType="num">
                                      <p:cBhvr additive="base">
                                        <p:cTn id="83" dur="1000" fill="hold"/>
                                        <p:tgtEl>
                                          <p:spTgt spid="72"/>
                                        </p:tgtEl>
                                        <p:attrNameLst>
                                          <p:attrName>ppt_x</p:attrName>
                                        </p:attrNameLst>
                                      </p:cBhvr>
                                      <p:tavLst>
                                        <p:tav tm="0">
                                          <p:val>
                                            <p:strVal val="#ppt_x"/>
                                          </p:val>
                                        </p:tav>
                                        <p:tav tm="100000">
                                          <p:val>
                                            <p:strVal val="#ppt_x"/>
                                          </p:val>
                                        </p:tav>
                                      </p:tavLst>
                                    </p:anim>
                                    <p:anim calcmode="lin" valueType="num">
                                      <p:cBhvr additive="base">
                                        <p:cTn id="84" dur="1000" fill="hold"/>
                                        <p:tgtEl>
                                          <p:spTgt spid="72"/>
                                        </p:tgtEl>
                                        <p:attrNameLst>
                                          <p:attrName>ppt_y</p:attrName>
                                        </p:attrNameLst>
                                      </p:cBhvr>
                                      <p:tavLst>
                                        <p:tav tm="0">
                                          <p:val>
                                            <p:strVal val="0-#ppt_h/2"/>
                                          </p:val>
                                        </p:tav>
                                        <p:tav tm="100000">
                                          <p:val>
                                            <p:strVal val="#ppt_y"/>
                                          </p:val>
                                        </p:tav>
                                      </p:tavLst>
                                    </p:anim>
                                  </p:childTnLst>
                                </p:cTn>
                              </p:par>
                              <p:par>
                                <p:cTn id="85" presetID="2" presetClass="entr" presetSubtype="4" accel="50000" decel="50000"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 calcmode="lin" valueType="num">
                                      <p:cBhvr additive="base">
                                        <p:cTn id="87" dur="1000" fill="hold"/>
                                        <p:tgtEl>
                                          <p:spTgt spid="56"/>
                                        </p:tgtEl>
                                        <p:attrNameLst>
                                          <p:attrName>ppt_x</p:attrName>
                                        </p:attrNameLst>
                                      </p:cBhvr>
                                      <p:tavLst>
                                        <p:tav tm="0">
                                          <p:val>
                                            <p:strVal val="#ppt_x"/>
                                          </p:val>
                                        </p:tav>
                                        <p:tav tm="100000">
                                          <p:val>
                                            <p:strVal val="#ppt_x"/>
                                          </p:val>
                                        </p:tav>
                                      </p:tavLst>
                                    </p:anim>
                                    <p:anim calcmode="lin" valueType="num">
                                      <p:cBhvr additive="base">
                                        <p:cTn id="88" dur="1000" fill="hold"/>
                                        <p:tgtEl>
                                          <p:spTgt spid="56"/>
                                        </p:tgtEl>
                                        <p:attrNameLst>
                                          <p:attrName>ppt_y</p:attrName>
                                        </p:attrNameLst>
                                      </p:cBhvr>
                                      <p:tavLst>
                                        <p:tav tm="0">
                                          <p:val>
                                            <p:strVal val="1+#ppt_h/2"/>
                                          </p:val>
                                        </p:tav>
                                        <p:tav tm="100000">
                                          <p:val>
                                            <p:strVal val="#ppt_y"/>
                                          </p:val>
                                        </p:tav>
                                      </p:tavLst>
                                    </p:anim>
                                  </p:childTnLst>
                                </p:cTn>
                              </p:par>
                            </p:childTnLst>
                          </p:cTn>
                        </p:par>
                        <p:par>
                          <p:cTn id="89" fill="hold">
                            <p:stCondLst>
                              <p:cond delay="7500"/>
                            </p:stCondLst>
                            <p:childTnLst>
                              <p:par>
                                <p:cTn id="90" presetID="53" presetClass="entr" presetSubtype="0" fill="hold" grpId="0" nodeType="afterEffect">
                                  <p:stCondLst>
                                    <p:cond delay="0"/>
                                  </p:stCondLst>
                                  <p:childTnLst>
                                    <p:set>
                                      <p:cBhvr>
                                        <p:cTn id="91" dur="1" fill="hold">
                                          <p:stCondLst>
                                            <p:cond delay="0"/>
                                          </p:stCondLst>
                                        </p:cTn>
                                        <p:tgtEl>
                                          <p:spTgt spid="60"/>
                                        </p:tgtEl>
                                        <p:attrNameLst>
                                          <p:attrName>style.visibility</p:attrName>
                                        </p:attrNameLst>
                                      </p:cBhvr>
                                      <p:to>
                                        <p:strVal val="visible"/>
                                      </p:to>
                                    </p:set>
                                    <p:anim calcmode="lin" valueType="num">
                                      <p:cBhvr>
                                        <p:cTn id="92" dur="500" fill="hold"/>
                                        <p:tgtEl>
                                          <p:spTgt spid="60"/>
                                        </p:tgtEl>
                                        <p:attrNameLst>
                                          <p:attrName>ppt_w</p:attrName>
                                        </p:attrNameLst>
                                      </p:cBhvr>
                                      <p:tavLst>
                                        <p:tav tm="0">
                                          <p:val>
                                            <p:fltVal val="0"/>
                                          </p:val>
                                        </p:tav>
                                        <p:tav tm="100000">
                                          <p:val>
                                            <p:strVal val="#ppt_w"/>
                                          </p:val>
                                        </p:tav>
                                      </p:tavLst>
                                    </p:anim>
                                    <p:anim calcmode="lin" valueType="num">
                                      <p:cBhvr>
                                        <p:cTn id="93" dur="500" fill="hold"/>
                                        <p:tgtEl>
                                          <p:spTgt spid="60"/>
                                        </p:tgtEl>
                                        <p:attrNameLst>
                                          <p:attrName>ppt_h</p:attrName>
                                        </p:attrNameLst>
                                      </p:cBhvr>
                                      <p:tavLst>
                                        <p:tav tm="0">
                                          <p:val>
                                            <p:fltVal val="0"/>
                                          </p:val>
                                        </p:tav>
                                        <p:tav tm="100000">
                                          <p:val>
                                            <p:strVal val="#ppt_h"/>
                                          </p:val>
                                        </p:tav>
                                      </p:tavLst>
                                    </p:anim>
                                    <p:animEffect transition="in" filter="fade">
                                      <p:cBhvr>
                                        <p:cTn id="94" dur="500"/>
                                        <p:tgtEl>
                                          <p:spTgt spid="60"/>
                                        </p:tgtEl>
                                      </p:cBhvr>
                                    </p:animEffect>
                                  </p:childTnLst>
                                </p:cTn>
                              </p:par>
                              <p:par>
                                <p:cTn id="95" presetID="53" presetClass="entr" presetSubtype="0" fill="hold" nodeType="withEffect">
                                  <p:stCondLst>
                                    <p:cond delay="0"/>
                                  </p:stCondLst>
                                  <p:childTnLst>
                                    <p:set>
                                      <p:cBhvr>
                                        <p:cTn id="96" dur="1" fill="hold">
                                          <p:stCondLst>
                                            <p:cond delay="0"/>
                                          </p:stCondLst>
                                        </p:cTn>
                                        <p:tgtEl>
                                          <p:spTgt spid="47"/>
                                        </p:tgtEl>
                                        <p:attrNameLst>
                                          <p:attrName>style.visibility</p:attrName>
                                        </p:attrNameLst>
                                      </p:cBhvr>
                                      <p:to>
                                        <p:strVal val="visible"/>
                                      </p:to>
                                    </p:set>
                                    <p:anim calcmode="lin" valueType="num">
                                      <p:cBhvr>
                                        <p:cTn id="97" dur="500" fill="hold"/>
                                        <p:tgtEl>
                                          <p:spTgt spid="47"/>
                                        </p:tgtEl>
                                        <p:attrNameLst>
                                          <p:attrName>ppt_w</p:attrName>
                                        </p:attrNameLst>
                                      </p:cBhvr>
                                      <p:tavLst>
                                        <p:tav tm="0">
                                          <p:val>
                                            <p:fltVal val="0"/>
                                          </p:val>
                                        </p:tav>
                                        <p:tav tm="100000">
                                          <p:val>
                                            <p:strVal val="#ppt_w"/>
                                          </p:val>
                                        </p:tav>
                                      </p:tavLst>
                                    </p:anim>
                                    <p:anim calcmode="lin" valueType="num">
                                      <p:cBhvr>
                                        <p:cTn id="98" dur="500" fill="hold"/>
                                        <p:tgtEl>
                                          <p:spTgt spid="47"/>
                                        </p:tgtEl>
                                        <p:attrNameLst>
                                          <p:attrName>ppt_h</p:attrName>
                                        </p:attrNameLst>
                                      </p:cBhvr>
                                      <p:tavLst>
                                        <p:tav tm="0">
                                          <p:val>
                                            <p:fltVal val="0"/>
                                          </p:val>
                                        </p:tav>
                                        <p:tav tm="100000">
                                          <p:val>
                                            <p:strVal val="#ppt_h"/>
                                          </p:val>
                                        </p:tav>
                                      </p:tavLst>
                                    </p:anim>
                                    <p:animEffect transition="in" filter="fade">
                                      <p:cBhvr>
                                        <p:cTn id="9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3" grpId="0" animBg="1"/>
      <p:bldP spid="52" grpId="0" animBg="1"/>
      <p:bldP spid="51" grpId="0" animBg="1"/>
      <p:bldP spid="45" grpId="0" animBg="1"/>
      <p:bldP spid="54" grpId="0" animBg="1"/>
      <p:bldP spid="69" grpId="0" animBg="1"/>
      <p:bldP spid="72" grpId="0" animBg="1"/>
      <p:bldP spid="31" grpId="0" animBg="1"/>
      <p:bldP spid="32" grpId="0" animBg="1"/>
      <p:bldP spid="33" grpId="0" animBg="1"/>
      <p:bldP spid="57" grpId="0" animBg="1"/>
      <p:bldP spid="58" grpId="0" animBg="1"/>
      <p:bldP spid="59" grpId="0" animBg="1"/>
      <p:bldP spid="6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点击添加主题文字</a:t>
            </a:r>
            <a:endParaRPr lang="en-US" dirty="0"/>
          </a:p>
        </p:txBody>
      </p:sp>
      <p:sp>
        <p:nvSpPr>
          <p:cNvPr id="4" name="Text Placeholder 3"/>
          <p:cNvSpPr>
            <a:spLocks noGrp="1"/>
          </p:cNvSpPr>
          <p:nvPr>
            <p:ph type="body" sz="half" idx="2"/>
          </p:nvPr>
        </p:nvSpPr>
        <p:spPr/>
        <p:txBody>
          <a:bodyPr/>
          <a:lstStyle/>
          <a:p>
            <a:r>
              <a:rPr lang="en-US" smtClean="0"/>
              <a:t>Simple Steps Infographic</a:t>
            </a:r>
            <a:endParaRPr lang="en-US" dirty="0"/>
          </a:p>
        </p:txBody>
      </p:sp>
      <p:grpSp>
        <p:nvGrpSpPr>
          <p:cNvPr id="3" name="Group 65"/>
          <p:cNvGrpSpPr/>
          <p:nvPr/>
        </p:nvGrpSpPr>
        <p:grpSpPr>
          <a:xfrm>
            <a:off x="3419864" y="1131575"/>
            <a:ext cx="1094533" cy="1209746"/>
            <a:chOff x="3419864" y="1304397"/>
            <a:chExt cx="1094533" cy="1209746"/>
          </a:xfrm>
          <a:solidFill>
            <a:schemeClr val="accent1"/>
          </a:solidFill>
        </p:grpSpPr>
        <p:sp>
          <p:nvSpPr>
            <p:cNvPr id="45" name="Freeform 44"/>
            <p:cNvSpPr/>
            <p:nvPr/>
          </p:nvSpPr>
          <p:spPr>
            <a:xfrm rot="16200000">
              <a:off x="3362258" y="1362003"/>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48" name="Rectangle 47"/>
            <p:cNvSpPr/>
            <p:nvPr/>
          </p:nvSpPr>
          <p:spPr>
            <a:xfrm>
              <a:off x="3703275" y="1468512"/>
              <a:ext cx="527709" cy="461665"/>
            </a:xfrm>
            <a:prstGeom prst="rect">
              <a:avLst/>
            </a:prstGeom>
            <a:grpFill/>
          </p:spPr>
          <p:txBody>
            <a:bodyPr wrap="none">
              <a:spAutoFit/>
            </a:bodyPr>
            <a:lstStyle/>
            <a:p>
              <a:pPr algn="ctr"/>
              <a:r>
                <a:rPr lang="en-US" sz="2400" b="1" dirty="0" smtClean="0">
                  <a:solidFill>
                    <a:schemeClr val="bg1"/>
                  </a:solidFill>
                </a:rPr>
                <a:t>01</a:t>
              </a:r>
              <a:endParaRPr lang="en-US" sz="2400" dirty="0">
                <a:solidFill>
                  <a:schemeClr val="bg1"/>
                </a:solidFill>
              </a:endParaRPr>
            </a:p>
          </p:txBody>
        </p:sp>
      </p:grpSp>
      <p:grpSp>
        <p:nvGrpSpPr>
          <p:cNvPr id="5" name="Group 66"/>
          <p:cNvGrpSpPr/>
          <p:nvPr/>
        </p:nvGrpSpPr>
        <p:grpSpPr>
          <a:xfrm>
            <a:off x="4740719" y="1131575"/>
            <a:ext cx="1094533" cy="1209746"/>
            <a:chOff x="4740719" y="1304398"/>
            <a:chExt cx="1094533" cy="1209746"/>
          </a:xfrm>
          <a:solidFill>
            <a:schemeClr val="accent2"/>
          </a:solidFill>
        </p:grpSpPr>
        <p:sp>
          <p:nvSpPr>
            <p:cNvPr id="54" name="Freeform 53"/>
            <p:cNvSpPr/>
            <p:nvPr/>
          </p:nvSpPr>
          <p:spPr>
            <a:xfrm rot="16200000">
              <a:off x="4683113" y="1362004"/>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5" name="Rectangle 54"/>
            <p:cNvSpPr/>
            <p:nvPr/>
          </p:nvSpPr>
          <p:spPr>
            <a:xfrm>
              <a:off x="5024130" y="1468513"/>
              <a:ext cx="527709" cy="461665"/>
            </a:xfrm>
            <a:prstGeom prst="rect">
              <a:avLst/>
            </a:prstGeom>
            <a:grpFill/>
          </p:spPr>
          <p:txBody>
            <a:bodyPr wrap="none">
              <a:spAutoFit/>
            </a:bodyPr>
            <a:lstStyle/>
            <a:p>
              <a:pPr algn="ctr"/>
              <a:r>
                <a:rPr lang="en-US" sz="2400" b="1" dirty="0" smtClean="0">
                  <a:solidFill>
                    <a:schemeClr val="bg1"/>
                  </a:solidFill>
                </a:rPr>
                <a:t>02</a:t>
              </a:r>
              <a:endParaRPr lang="en-US" sz="2400" dirty="0">
                <a:solidFill>
                  <a:schemeClr val="bg1"/>
                </a:solidFill>
              </a:endParaRPr>
            </a:p>
          </p:txBody>
        </p:sp>
      </p:grpSp>
      <p:grpSp>
        <p:nvGrpSpPr>
          <p:cNvPr id="8" name="Group 67"/>
          <p:cNvGrpSpPr/>
          <p:nvPr/>
        </p:nvGrpSpPr>
        <p:grpSpPr>
          <a:xfrm>
            <a:off x="3419864" y="2571750"/>
            <a:ext cx="1094533" cy="1209746"/>
            <a:chOff x="3419864" y="1304397"/>
            <a:chExt cx="1094533" cy="1209746"/>
          </a:xfrm>
          <a:solidFill>
            <a:schemeClr val="accent3"/>
          </a:solidFill>
        </p:grpSpPr>
        <p:sp>
          <p:nvSpPr>
            <p:cNvPr id="69" name="Freeform 68"/>
            <p:cNvSpPr/>
            <p:nvPr/>
          </p:nvSpPr>
          <p:spPr>
            <a:xfrm rot="16200000">
              <a:off x="3362258" y="1362003"/>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0" name="Rectangle 69"/>
            <p:cNvSpPr/>
            <p:nvPr/>
          </p:nvSpPr>
          <p:spPr>
            <a:xfrm>
              <a:off x="3703275" y="1468512"/>
              <a:ext cx="527709" cy="461665"/>
            </a:xfrm>
            <a:prstGeom prst="rect">
              <a:avLst/>
            </a:prstGeom>
            <a:grpFill/>
          </p:spPr>
          <p:txBody>
            <a:bodyPr wrap="none">
              <a:spAutoFit/>
            </a:bodyPr>
            <a:lstStyle/>
            <a:p>
              <a:pPr algn="ctr"/>
              <a:r>
                <a:rPr lang="en-US" sz="2400" b="1" dirty="0" smtClean="0">
                  <a:solidFill>
                    <a:schemeClr val="bg1"/>
                  </a:solidFill>
                </a:rPr>
                <a:t>03</a:t>
              </a:r>
              <a:endParaRPr lang="en-US" sz="2400" dirty="0">
                <a:solidFill>
                  <a:schemeClr val="bg1"/>
                </a:solidFill>
              </a:endParaRPr>
            </a:p>
          </p:txBody>
        </p:sp>
      </p:grpSp>
      <p:grpSp>
        <p:nvGrpSpPr>
          <p:cNvPr id="9" name="Group 70"/>
          <p:cNvGrpSpPr/>
          <p:nvPr/>
        </p:nvGrpSpPr>
        <p:grpSpPr>
          <a:xfrm>
            <a:off x="4740719" y="2571750"/>
            <a:ext cx="1094533" cy="1209746"/>
            <a:chOff x="4740719" y="1304398"/>
            <a:chExt cx="1094533" cy="1209746"/>
          </a:xfrm>
          <a:solidFill>
            <a:schemeClr val="accent4"/>
          </a:solidFill>
        </p:grpSpPr>
        <p:sp>
          <p:nvSpPr>
            <p:cNvPr id="72" name="Freeform 71"/>
            <p:cNvSpPr/>
            <p:nvPr/>
          </p:nvSpPr>
          <p:spPr>
            <a:xfrm rot="16200000">
              <a:off x="4683113" y="1362004"/>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1"/>
                <a:gd name="connsiteY0" fmla="*/ 0 h 1468980"/>
                <a:gd name="connsiteX1" fmla="*/ 769166 w 1324961"/>
                <a:gd name="connsiteY1" fmla="*/ 0 h 1468980"/>
                <a:gd name="connsiteX2" fmla="*/ 1324961 w 1324961"/>
                <a:gd name="connsiteY2" fmla="*/ 2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 fmla="*/ 0 w 1324963"/>
                <a:gd name="connsiteY0" fmla="*/ 0 h 1468983"/>
                <a:gd name="connsiteX1" fmla="*/ 769166 w 1324963"/>
                <a:gd name="connsiteY1" fmla="*/ 0 h 1468983"/>
                <a:gd name="connsiteX2" fmla="*/ 1324961 w 1324963"/>
                <a:gd name="connsiteY2" fmla="*/ 2 h 1468983"/>
                <a:gd name="connsiteX3" fmla="*/ 1324961 w 1324963"/>
                <a:gd name="connsiteY3" fmla="*/ 734490 h 1468983"/>
                <a:gd name="connsiteX4" fmla="*/ 769166 w 1324963"/>
                <a:gd name="connsiteY4" fmla="*/ 1468980 h 1468983"/>
                <a:gd name="connsiteX5" fmla="*/ 1324963 w 1324963"/>
                <a:gd name="connsiteY5" fmla="*/ 1468983 h 1468983"/>
                <a:gd name="connsiteX6" fmla="*/ 0 w 1324963"/>
                <a:gd name="connsiteY6" fmla="*/ 1468980 h 1468983"/>
                <a:gd name="connsiteX7" fmla="*/ 555795 w 1324963"/>
                <a:gd name="connsiteY7" fmla="*/ 734490 h 1468983"/>
                <a:gd name="connsiteX8" fmla="*/ 0 w 1324963"/>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555795 w 1324964"/>
                <a:gd name="connsiteY7" fmla="*/ 734490 h 1468983"/>
                <a:gd name="connsiteX8" fmla="*/ 0 w 1324964"/>
                <a:gd name="connsiteY8" fmla="*/ 0 h 1468983"/>
                <a:gd name="connsiteX0" fmla="*/ 0 w 1324964"/>
                <a:gd name="connsiteY0" fmla="*/ 0 h 1468983"/>
                <a:gd name="connsiteX1" fmla="*/ 769166 w 1324964"/>
                <a:gd name="connsiteY1" fmla="*/ 0 h 1468983"/>
                <a:gd name="connsiteX2" fmla="*/ 1324961 w 1324964"/>
                <a:gd name="connsiteY2" fmla="*/ 2 h 1468983"/>
                <a:gd name="connsiteX3" fmla="*/ 1324961 w 1324964"/>
                <a:gd name="connsiteY3" fmla="*/ 734490 h 1468983"/>
                <a:gd name="connsiteX4" fmla="*/ 1324964 w 1324964"/>
                <a:gd name="connsiteY4" fmla="*/ 1324961 h 1468983"/>
                <a:gd name="connsiteX5" fmla="*/ 1324963 w 1324964"/>
                <a:gd name="connsiteY5" fmla="*/ 1468983 h 1468983"/>
                <a:gd name="connsiteX6" fmla="*/ 0 w 1324964"/>
                <a:gd name="connsiteY6" fmla="*/ 1468980 h 1468983"/>
                <a:gd name="connsiteX7" fmla="*/ 403253 w 1324964"/>
                <a:gd name="connsiteY7" fmla="*/ 734492 h 1468983"/>
                <a:gd name="connsiteX8" fmla="*/ 0 w 1324964"/>
                <a:gd name="connsiteY8" fmla="*/ 0 h 1468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4" name="Rectangle 73"/>
            <p:cNvSpPr/>
            <p:nvPr/>
          </p:nvSpPr>
          <p:spPr>
            <a:xfrm>
              <a:off x="5024130" y="1468513"/>
              <a:ext cx="527709" cy="461665"/>
            </a:xfrm>
            <a:prstGeom prst="rect">
              <a:avLst/>
            </a:prstGeom>
            <a:grpFill/>
          </p:spPr>
          <p:txBody>
            <a:bodyPr wrap="none">
              <a:spAutoFit/>
            </a:bodyPr>
            <a:lstStyle/>
            <a:p>
              <a:pPr algn="ctr"/>
              <a:r>
                <a:rPr lang="en-US" sz="2400" b="1" dirty="0" smtClean="0">
                  <a:solidFill>
                    <a:schemeClr val="bg1"/>
                  </a:solidFill>
                </a:rPr>
                <a:t>04</a:t>
              </a:r>
              <a:endParaRPr lang="en-US" sz="2400" dirty="0">
                <a:solidFill>
                  <a:schemeClr val="bg1"/>
                </a:solidFill>
              </a:endParaRPr>
            </a:p>
          </p:txBody>
        </p:sp>
      </p:grpSp>
      <p:sp>
        <p:nvSpPr>
          <p:cNvPr id="32" name="Slide Number Placeholder 31"/>
          <p:cNvSpPr>
            <a:spLocks noGrp="1"/>
          </p:cNvSpPr>
          <p:nvPr>
            <p:ph type="sldNum" sz="quarter" idx="12"/>
          </p:nvPr>
        </p:nvSpPr>
        <p:spPr/>
        <p:txBody>
          <a:bodyPr/>
          <a:lstStyle/>
          <a:p>
            <a:fld id="{C136B7D2-B98C-44FD-8D04-7EC62A564975}" type="slidenum">
              <a:rPr lang="en-US" smtClean="0"/>
              <a:pPr/>
              <a:t>7</a:t>
            </a:fld>
            <a:endParaRPr lang="en-US" dirty="0"/>
          </a:p>
        </p:txBody>
      </p:sp>
      <p:grpSp>
        <p:nvGrpSpPr>
          <p:cNvPr id="33" name="Group 72"/>
          <p:cNvGrpSpPr/>
          <p:nvPr/>
        </p:nvGrpSpPr>
        <p:grpSpPr>
          <a:xfrm>
            <a:off x="1160547" y="1393894"/>
            <a:ext cx="1913671" cy="659392"/>
            <a:chOff x="5486105" y="1609113"/>
            <a:chExt cx="1913671" cy="659392"/>
          </a:xfrm>
        </p:grpSpPr>
        <p:sp>
          <p:nvSpPr>
            <p:cNvPr id="34" name="Text Placeholder 3"/>
            <p:cNvSpPr txBox="1">
              <a:spLocks/>
            </p:cNvSpPr>
            <p:nvPr/>
          </p:nvSpPr>
          <p:spPr>
            <a:xfrm>
              <a:off x="6168669" y="1609113"/>
              <a:ext cx="1231107"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zh-CN" altLang="en-US" sz="1200" b="1" dirty="0">
                  <a:solidFill>
                    <a:schemeClr val="accent1"/>
                  </a:solidFill>
                </a:rPr>
                <a:t>点击添加主题文字</a:t>
              </a:r>
              <a:endParaRPr kumimoji="0" lang="en-US" sz="1200" b="1" i="0" u="none" strike="noStrike" kern="1200" cap="none" spc="0" normalizeH="0" baseline="0" noProof="0" dirty="0" smtClean="0">
                <a:ln>
                  <a:noFill/>
                </a:ln>
                <a:solidFill>
                  <a:schemeClr val="accent1"/>
                </a:solidFill>
                <a:effectLst/>
                <a:uLnTx/>
                <a:uFillTx/>
                <a:latin typeface="+mn-lt"/>
                <a:ea typeface="+mn-ea"/>
                <a:cs typeface="+mn-cs"/>
              </a:endParaRPr>
            </a:p>
          </p:txBody>
        </p:sp>
        <p:sp>
          <p:nvSpPr>
            <p:cNvPr id="35" name="Text Placeholder 3"/>
            <p:cNvSpPr txBox="1">
              <a:spLocks/>
            </p:cNvSpPr>
            <p:nvPr/>
          </p:nvSpPr>
          <p:spPr>
            <a:xfrm>
              <a:off x="5486105" y="1806840"/>
              <a:ext cx="1913671" cy="461665"/>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grpSp>
        <p:nvGrpSpPr>
          <p:cNvPr id="36" name="Group 72"/>
          <p:cNvGrpSpPr/>
          <p:nvPr/>
        </p:nvGrpSpPr>
        <p:grpSpPr>
          <a:xfrm>
            <a:off x="6136991" y="1395207"/>
            <a:ext cx="1962196" cy="656767"/>
            <a:chOff x="5776018" y="1548153"/>
            <a:chExt cx="1962196" cy="656767"/>
          </a:xfrm>
        </p:grpSpPr>
        <p:sp>
          <p:nvSpPr>
            <p:cNvPr id="37" name="Text Placeholder 3"/>
            <p:cNvSpPr txBox="1">
              <a:spLocks/>
            </p:cNvSpPr>
            <p:nvPr/>
          </p:nvSpPr>
          <p:spPr>
            <a:xfrm>
              <a:off x="5776018" y="1548153"/>
              <a:ext cx="1231106"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zh-CN" altLang="en-US" sz="1200" b="1" dirty="0">
                  <a:solidFill>
                    <a:schemeClr val="accent2"/>
                  </a:solidFill>
                </a:rPr>
                <a:t>点击添加主题文字</a:t>
              </a:r>
              <a:endParaRPr kumimoji="0" lang="en-US" sz="1200" b="1" i="0" u="none" strike="noStrike" kern="1200" cap="none" spc="0" normalizeH="0" baseline="0" noProof="0" dirty="0" smtClean="0">
                <a:ln>
                  <a:noFill/>
                </a:ln>
                <a:solidFill>
                  <a:schemeClr val="accent2"/>
                </a:solidFill>
                <a:effectLst/>
                <a:uLnTx/>
                <a:uFillTx/>
                <a:latin typeface="+mn-lt"/>
                <a:ea typeface="+mn-ea"/>
                <a:cs typeface="+mn-cs"/>
              </a:endParaRPr>
            </a:p>
          </p:txBody>
        </p:sp>
        <p:sp>
          <p:nvSpPr>
            <p:cNvPr id="38" name="Text Placeholder 3"/>
            <p:cNvSpPr txBox="1">
              <a:spLocks/>
            </p:cNvSpPr>
            <p:nvPr/>
          </p:nvSpPr>
          <p:spPr>
            <a:xfrm>
              <a:off x="5776018" y="1743255"/>
              <a:ext cx="1962196" cy="461665"/>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grpSp>
        <p:nvGrpSpPr>
          <p:cNvPr id="39" name="Group 72"/>
          <p:cNvGrpSpPr/>
          <p:nvPr/>
        </p:nvGrpSpPr>
        <p:grpSpPr>
          <a:xfrm>
            <a:off x="6127389" y="2782286"/>
            <a:ext cx="1971797" cy="653568"/>
            <a:chOff x="5776018" y="1537993"/>
            <a:chExt cx="1971797" cy="653568"/>
          </a:xfrm>
        </p:grpSpPr>
        <p:sp>
          <p:nvSpPr>
            <p:cNvPr id="40" name="Text Placeholder 3"/>
            <p:cNvSpPr txBox="1">
              <a:spLocks/>
            </p:cNvSpPr>
            <p:nvPr/>
          </p:nvSpPr>
          <p:spPr>
            <a:xfrm>
              <a:off x="5776019" y="1537993"/>
              <a:ext cx="1231106"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zh-CN" altLang="en-US" sz="1200" b="1" dirty="0">
                  <a:solidFill>
                    <a:schemeClr val="accent4"/>
                  </a:solidFill>
                </a:rPr>
                <a:t>点击添加主题文字</a:t>
              </a:r>
              <a:endParaRPr kumimoji="0" lang="en-US" sz="1200" b="1" i="0" u="none" strike="noStrike" kern="1200" cap="none" spc="0" normalizeH="0" baseline="0" noProof="0" dirty="0" smtClean="0">
                <a:ln>
                  <a:noFill/>
                </a:ln>
                <a:solidFill>
                  <a:schemeClr val="accent4"/>
                </a:solidFill>
                <a:effectLst/>
                <a:uLnTx/>
                <a:uFillTx/>
                <a:latin typeface="+mn-lt"/>
                <a:ea typeface="+mn-ea"/>
                <a:cs typeface="+mn-cs"/>
              </a:endParaRPr>
            </a:p>
          </p:txBody>
        </p:sp>
        <p:sp>
          <p:nvSpPr>
            <p:cNvPr id="41" name="Text Placeholder 3"/>
            <p:cNvSpPr txBox="1">
              <a:spLocks/>
            </p:cNvSpPr>
            <p:nvPr/>
          </p:nvSpPr>
          <p:spPr>
            <a:xfrm>
              <a:off x="5776018" y="1729896"/>
              <a:ext cx="1971797" cy="461665"/>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grpSp>
        <p:nvGrpSpPr>
          <p:cNvPr id="42" name="Group 72"/>
          <p:cNvGrpSpPr/>
          <p:nvPr/>
        </p:nvGrpSpPr>
        <p:grpSpPr>
          <a:xfrm>
            <a:off x="1160547" y="2786133"/>
            <a:ext cx="1913671" cy="645874"/>
            <a:chOff x="5473465" y="1545687"/>
            <a:chExt cx="1913671" cy="645874"/>
          </a:xfrm>
        </p:grpSpPr>
        <p:sp>
          <p:nvSpPr>
            <p:cNvPr id="43" name="Text Placeholder 3"/>
            <p:cNvSpPr txBox="1">
              <a:spLocks/>
            </p:cNvSpPr>
            <p:nvPr/>
          </p:nvSpPr>
          <p:spPr>
            <a:xfrm>
              <a:off x="6258621" y="1545687"/>
              <a:ext cx="1128515" cy="169277"/>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zh-CN" altLang="en-US" sz="1100" b="1" dirty="0">
                  <a:solidFill>
                    <a:schemeClr val="accent3"/>
                  </a:solidFill>
                </a:rPr>
                <a:t>点击添加主题文字</a:t>
              </a:r>
              <a:endParaRPr kumimoji="0" lang="en-US" sz="1100" b="1" i="0" u="none" strike="noStrike" kern="1200" cap="none" spc="0" normalizeH="0" baseline="0" noProof="0" dirty="0" smtClean="0">
                <a:ln>
                  <a:noFill/>
                </a:ln>
                <a:solidFill>
                  <a:schemeClr val="accent3"/>
                </a:solidFill>
                <a:effectLst/>
                <a:uLnTx/>
                <a:uFillTx/>
                <a:latin typeface="+mn-lt"/>
                <a:ea typeface="+mn-ea"/>
                <a:cs typeface="+mn-cs"/>
              </a:endParaRPr>
            </a:p>
          </p:txBody>
        </p:sp>
        <p:sp>
          <p:nvSpPr>
            <p:cNvPr id="44" name="Text Placeholder 3"/>
            <p:cNvSpPr txBox="1">
              <a:spLocks/>
            </p:cNvSpPr>
            <p:nvPr/>
          </p:nvSpPr>
          <p:spPr>
            <a:xfrm>
              <a:off x="5473465" y="1729896"/>
              <a:ext cx="1913671" cy="461665"/>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sp>
        <p:nvSpPr>
          <p:cNvPr id="46" name="Footer Text"/>
          <p:cNvSpPr txBox="1"/>
          <p:nvPr/>
        </p:nvSpPr>
        <p:spPr>
          <a:xfrm>
            <a:off x="692056" y="4140652"/>
            <a:ext cx="7759889" cy="615553"/>
          </a:xfrm>
          <a:prstGeom prst="rect">
            <a:avLst/>
          </a:prstGeom>
          <a:noFill/>
        </p:spPr>
        <p:txBody>
          <a:bodyPr wrap="square" lIns="0" tIns="0" rIns="0" bIns="0" rtlCol="0">
            <a:spAutoFit/>
          </a:bodyPr>
          <a:lstStyle/>
          <a:p>
            <a:pPr algn="ctr"/>
            <a:r>
              <a:rPr lang="en-US" sz="1000" dirty="0" smtClean="0">
                <a:solidFill>
                  <a:schemeClr val="tx1">
                    <a:lumMod val="50000"/>
                    <a:lumOff val="50000"/>
                  </a:schemeClr>
                </a:solidFill>
              </a:rPr>
              <a:t>There are many variations of passages of lorem ipsum available, but the majority have suffered alteration in some form, by injected humour randomized words which don't look even slightly believable. If you are going to use A passage of lorem ipsum, you need</a:t>
            </a:r>
            <a:br>
              <a:rPr lang="en-US" sz="1000" dirty="0" smtClean="0">
                <a:solidFill>
                  <a:schemeClr val="tx1">
                    <a:lumMod val="50000"/>
                    <a:lumOff val="50000"/>
                  </a:schemeClr>
                </a:solidFill>
              </a:rPr>
            </a:br>
            <a:r>
              <a:rPr lang="en-US" sz="1000" dirty="0" smtClean="0">
                <a:solidFill>
                  <a:schemeClr val="tx1">
                    <a:lumMod val="50000"/>
                    <a:lumOff val="50000"/>
                  </a:schemeClr>
                </a:solidFill>
              </a:rPr>
              <a:t> to be sure there embarrassing hidden in the middle of text. All the lorem ipsum generators on the internet tend to repeat</a:t>
            </a:r>
            <a:br>
              <a:rPr lang="en-US" sz="1000" dirty="0" smtClean="0">
                <a:solidFill>
                  <a:schemeClr val="tx1">
                    <a:lumMod val="50000"/>
                    <a:lumOff val="50000"/>
                  </a:schemeClr>
                </a:solidFill>
              </a:rPr>
            </a:br>
            <a:r>
              <a:rPr lang="en-US" sz="1000" dirty="0" smtClean="0">
                <a:solidFill>
                  <a:schemeClr val="tx1">
                    <a:lumMod val="50000"/>
                    <a:lumOff val="50000"/>
                  </a:schemeClr>
                </a:solidFill>
              </a:rPr>
              <a:t>predefined chunks as of lorem but the majority have suffered alteration in some form  necessary.</a:t>
            </a:r>
            <a:endParaRPr lang="en-US" sz="1000" dirty="0">
              <a:solidFill>
                <a:schemeClr val="tx1">
                  <a:lumMod val="50000"/>
                  <a:lumOff val="50000"/>
                </a:schemeClr>
              </a:solidFill>
            </a:endParaRPr>
          </a:p>
        </p:txBody>
      </p:sp>
      <p:cxnSp>
        <p:nvCxnSpPr>
          <p:cNvPr id="47" name="Straight Line buttom"/>
          <p:cNvCxnSpPr/>
          <p:nvPr/>
        </p:nvCxnSpPr>
        <p:spPr>
          <a:xfrm>
            <a:off x="685800" y="4007201"/>
            <a:ext cx="7772400" cy="0"/>
          </a:xfrm>
          <a:prstGeom prst="line">
            <a:avLst/>
          </a:prstGeom>
          <a:ln w="19050">
            <a:solidFill>
              <a:schemeClr val="tx1">
                <a:lumMod val="50000"/>
                <a:lumOff val="5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8" accel="50000" decel="5000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1000" fill="hold"/>
                                        <p:tgtEl>
                                          <p:spTgt spid="33"/>
                                        </p:tgtEl>
                                        <p:attrNameLst>
                                          <p:attrName>ppt_x</p:attrName>
                                        </p:attrNameLst>
                                      </p:cBhvr>
                                      <p:tavLst>
                                        <p:tav tm="0">
                                          <p:val>
                                            <p:strVal val="0-#ppt_w/2"/>
                                          </p:val>
                                        </p:tav>
                                        <p:tav tm="100000">
                                          <p:val>
                                            <p:strVal val="#ppt_x"/>
                                          </p:val>
                                        </p:tav>
                                      </p:tavLst>
                                    </p:anim>
                                    <p:anim calcmode="lin" valueType="num">
                                      <p:cBhvr additive="base">
                                        <p:cTn id="12" dur="1000" fill="hold"/>
                                        <p:tgtEl>
                                          <p:spTgt spid="3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accel="50000" decel="5000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par>
                                <p:cTn id="18" presetID="2" presetClass="entr" presetSubtype="2" accel="50000" decel="50000" fill="hold" nodeType="withEffect">
                                  <p:stCondLst>
                                    <p:cond delay="0"/>
                                  </p:stCondLst>
                                  <p:childTnLst>
                                    <p:set>
                                      <p:cBhvr>
                                        <p:cTn id="19" dur="1" fill="hold">
                                          <p:stCondLst>
                                            <p:cond delay="0"/>
                                          </p:stCondLst>
                                        </p:cTn>
                                        <p:tgtEl>
                                          <p:spTgt spid="36"/>
                                        </p:tgtEl>
                                        <p:attrNameLst>
                                          <p:attrName>style.visibility</p:attrName>
                                        </p:attrNameLst>
                                      </p:cBhvr>
                                      <p:to>
                                        <p:strVal val="visible"/>
                                      </p:to>
                                    </p:set>
                                    <p:anim calcmode="lin" valueType="num">
                                      <p:cBhvr additive="base">
                                        <p:cTn id="20" dur="1000" fill="hold"/>
                                        <p:tgtEl>
                                          <p:spTgt spid="36"/>
                                        </p:tgtEl>
                                        <p:attrNameLst>
                                          <p:attrName>ppt_x</p:attrName>
                                        </p:attrNameLst>
                                      </p:cBhvr>
                                      <p:tavLst>
                                        <p:tav tm="0">
                                          <p:val>
                                            <p:strVal val="1+#ppt_w/2"/>
                                          </p:val>
                                        </p:tav>
                                        <p:tav tm="100000">
                                          <p:val>
                                            <p:strVal val="#ppt_x"/>
                                          </p:val>
                                        </p:tav>
                                      </p:tavLst>
                                    </p:anim>
                                    <p:anim calcmode="lin" valueType="num">
                                      <p:cBhvr additive="base">
                                        <p:cTn id="21" dur="1000" fill="hold"/>
                                        <p:tgtEl>
                                          <p:spTgt spid="36"/>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4" accel="50000" decel="50000"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8" accel="50000" decel="50000" fill="hold" nodeType="with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additive="base">
                                        <p:cTn id="29" dur="1000" fill="hold"/>
                                        <p:tgtEl>
                                          <p:spTgt spid="42"/>
                                        </p:tgtEl>
                                        <p:attrNameLst>
                                          <p:attrName>ppt_x</p:attrName>
                                        </p:attrNameLst>
                                      </p:cBhvr>
                                      <p:tavLst>
                                        <p:tav tm="0">
                                          <p:val>
                                            <p:strVal val="0-#ppt_w/2"/>
                                          </p:val>
                                        </p:tav>
                                        <p:tav tm="100000">
                                          <p:val>
                                            <p:strVal val="#ppt_x"/>
                                          </p:val>
                                        </p:tav>
                                      </p:tavLst>
                                    </p:anim>
                                    <p:anim calcmode="lin" valueType="num">
                                      <p:cBhvr additive="base">
                                        <p:cTn id="30" dur="1000" fill="hold"/>
                                        <p:tgtEl>
                                          <p:spTgt spid="42"/>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2" presetClass="entr" presetSubtype="4" accel="50000" decel="50000" fill="hold" nodeType="after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500" fill="hold"/>
                                        <p:tgtEl>
                                          <p:spTgt spid="9"/>
                                        </p:tgtEl>
                                        <p:attrNameLst>
                                          <p:attrName>ppt_x</p:attrName>
                                        </p:attrNameLst>
                                      </p:cBhvr>
                                      <p:tavLst>
                                        <p:tav tm="0">
                                          <p:val>
                                            <p:strVal val="#ppt_x"/>
                                          </p:val>
                                        </p:tav>
                                        <p:tav tm="100000">
                                          <p:val>
                                            <p:strVal val="#ppt_x"/>
                                          </p:val>
                                        </p:tav>
                                      </p:tavLst>
                                    </p:anim>
                                    <p:anim calcmode="lin" valueType="num">
                                      <p:cBhvr additive="base">
                                        <p:cTn id="35" dur="500" fill="hold"/>
                                        <p:tgtEl>
                                          <p:spTgt spid="9"/>
                                        </p:tgtEl>
                                        <p:attrNameLst>
                                          <p:attrName>ppt_y</p:attrName>
                                        </p:attrNameLst>
                                      </p:cBhvr>
                                      <p:tavLst>
                                        <p:tav tm="0">
                                          <p:val>
                                            <p:strVal val="1+#ppt_h/2"/>
                                          </p:val>
                                        </p:tav>
                                        <p:tav tm="100000">
                                          <p:val>
                                            <p:strVal val="#ppt_y"/>
                                          </p:val>
                                        </p:tav>
                                      </p:tavLst>
                                    </p:anim>
                                  </p:childTnLst>
                                </p:cTn>
                              </p:par>
                              <p:par>
                                <p:cTn id="36" presetID="2" presetClass="entr" presetSubtype="2" accel="50000" decel="50000" fill="hold" nodeType="withEffect">
                                  <p:stCondLst>
                                    <p:cond delay="0"/>
                                  </p:stCondLst>
                                  <p:childTnLst>
                                    <p:set>
                                      <p:cBhvr>
                                        <p:cTn id="37" dur="1" fill="hold">
                                          <p:stCondLst>
                                            <p:cond delay="0"/>
                                          </p:stCondLst>
                                        </p:cTn>
                                        <p:tgtEl>
                                          <p:spTgt spid="39"/>
                                        </p:tgtEl>
                                        <p:attrNameLst>
                                          <p:attrName>style.visibility</p:attrName>
                                        </p:attrNameLst>
                                      </p:cBhvr>
                                      <p:to>
                                        <p:strVal val="visible"/>
                                      </p:to>
                                    </p:set>
                                    <p:anim calcmode="lin" valueType="num">
                                      <p:cBhvr additive="base">
                                        <p:cTn id="38" dur="1000" fill="hold"/>
                                        <p:tgtEl>
                                          <p:spTgt spid="39"/>
                                        </p:tgtEl>
                                        <p:attrNameLst>
                                          <p:attrName>ppt_x</p:attrName>
                                        </p:attrNameLst>
                                      </p:cBhvr>
                                      <p:tavLst>
                                        <p:tav tm="0">
                                          <p:val>
                                            <p:strVal val="1+#ppt_w/2"/>
                                          </p:val>
                                        </p:tav>
                                        <p:tav tm="100000">
                                          <p:val>
                                            <p:strVal val="#ppt_x"/>
                                          </p:val>
                                        </p:tav>
                                      </p:tavLst>
                                    </p:anim>
                                    <p:anim calcmode="lin" valueType="num">
                                      <p:cBhvr additive="base">
                                        <p:cTn id="39" dur="1000" fill="hold"/>
                                        <p:tgtEl>
                                          <p:spTgt spid="39"/>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13" presetClass="entr" presetSubtype="16" fill="hold"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plus(in)">
                                      <p:cBhvr>
                                        <p:cTn id="43" dur="500"/>
                                        <p:tgtEl>
                                          <p:spTgt spid="4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fade">
                                      <p:cBhvr>
                                        <p:cTn id="46"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点击添加主题文字</a:t>
            </a:r>
            <a:endParaRPr lang="en-US" dirty="0"/>
          </a:p>
        </p:txBody>
      </p:sp>
      <p:sp>
        <p:nvSpPr>
          <p:cNvPr id="4" name="Text Placeholder 3"/>
          <p:cNvSpPr>
            <a:spLocks noGrp="1"/>
          </p:cNvSpPr>
          <p:nvPr>
            <p:ph type="body" sz="half" idx="2"/>
          </p:nvPr>
        </p:nvSpPr>
        <p:spPr/>
        <p:txBody>
          <a:bodyPr/>
          <a:lstStyle/>
          <a:p>
            <a:r>
              <a:rPr lang="en-US" dirty="0" smtClean="0"/>
              <a:t>Step Up Process Infographic</a:t>
            </a:r>
            <a:endParaRPr lang="en-US" dirty="0"/>
          </a:p>
        </p:txBody>
      </p:sp>
      <p:sp>
        <p:nvSpPr>
          <p:cNvPr id="54" name="TextBox 53"/>
          <p:cNvSpPr txBox="1"/>
          <p:nvPr/>
        </p:nvSpPr>
        <p:spPr>
          <a:xfrm>
            <a:off x="769938" y="3798812"/>
            <a:ext cx="1888797" cy="1077218"/>
          </a:xfrm>
          <a:prstGeom prst="rect">
            <a:avLst/>
          </a:prstGeom>
          <a:noFill/>
        </p:spPr>
        <p:txBody>
          <a:bodyPr wrap="square" rtlCol="0">
            <a:spAutoFit/>
          </a:bodyPr>
          <a:lstStyle/>
          <a:p>
            <a:r>
              <a:rPr lang="en-US" sz="1100" b="1" dirty="0" smtClean="0">
                <a:solidFill>
                  <a:schemeClr val="accent1"/>
                </a:solidFill>
              </a:rPr>
              <a:t>PROJECTS DEVELOPMENT</a:t>
            </a:r>
            <a:endParaRPr lang="en-US" sz="1100" dirty="0" smtClean="0">
              <a:solidFill>
                <a:schemeClr val="accent1"/>
              </a:solidFill>
            </a:endParaRPr>
          </a:p>
          <a:p>
            <a:r>
              <a:rPr lang="en-US" sz="1000" dirty="0" smtClean="0">
                <a:solidFill>
                  <a:schemeClr val="tx1">
                    <a:lumMod val="65000"/>
                    <a:lumOff val="35000"/>
                  </a:schemeClr>
                </a:solidFill>
              </a:rPr>
              <a:t>There are many variations of passages of Lorem Ipsum available, but the majority suffered.</a:t>
            </a:r>
          </a:p>
        </p:txBody>
      </p:sp>
      <p:sp>
        <p:nvSpPr>
          <p:cNvPr id="55" name="TextBox 54"/>
          <p:cNvSpPr txBox="1"/>
          <p:nvPr/>
        </p:nvSpPr>
        <p:spPr>
          <a:xfrm>
            <a:off x="2754017" y="3352535"/>
            <a:ext cx="1888797" cy="1077218"/>
          </a:xfrm>
          <a:prstGeom prst="rect">
            <a:avLst/>
          </a:prstGeom>
          <a:noFill/>
        </p:spPr>
        <p:txBody>
          <a:bodyPr wrap="square" rtlCol="0">
            <a:spAutoFit/>
          </a:bodyPr>
          <a:lstStyle/>
          <a:p>
            <a:r>
              <a:rPr lang="en-US" sz="1100" b="1" dirty="0" smtClean="0">
                <a:solidFill>
                  <a:schemeClr val="accent2"/>
                </a:solidFill>
              </a:rPr>
              <a:t>PROJECTS DEVELOPMENT</a:t>
            </a:r>
            <a:endParaRPr lang="en-US" sz="1100" dirty="0" smtClean="0">
              <a:solidFill>
                <a:schemeClr val="accent2"/>
              </a:solidFill>
            </a:endParaRPr>
          </a:p>
          <a:p>
            <a:r>
              <a:rPr lang="en-US" sz="1000" dirty="0" smtClean="0">
                <a:solidFill>
                  <a:schemeClr val="tx1">
                    <a:lumMod val="65000"/>
                    <a:lumOff val="35000"/>
                  </a:schemeClr>
                </a:solidFill>
              </a:rPr>
              <a:t>There are many variations of passages of Lorem Ipsum available, but the majority suffered.</a:t>
            </a:r>
          </a:p>
        </p:txBody>
      </p:sp>
      <p:sp>
        <p:nvSpPr>
          <p:cNvPr id="56" name="TextBox 55"/>
          <p:cNvSpPr txBox="1"/>
          <p:nvPr/>
        </p:nvSpPr>
        <p:spPr>
          <a:xfrm>
            <a:off x="4626803" y="2866797"/>
            <a:ext cx="1888797" cy="1077218"/>
          </a:xfrm>
          <a:prstGeom prst="rect">
            <a:avLst/>
          </a:prstGeom>
          <a:noFill/>
        </p:spPr>
        <p:txBody>
          <a:bodyPr wrap="square" rtlCol="0">
            <a:spAutoFit/>
          </a:bodyPr>
          <a:lstStyle/>
          <a:p>
            <a:r>
              <a:rPr lang="en-US" sz="1100" b="1" dirty="0" smtClean="0">
                <a:solidFill>
                  <a:schemeClr val="accent3"/>
                </a:solidFill>
              </a:rPr>
              <a:t>PROJECTS DEVELOPMENT</a:t>
            </a:r>
            <a:endParaRPr lang="en-US" sz="1100" dirty="0" smtClean="0">
              <a:solidFill>
                <a:schemeClr val="accent3"/>
              </a:solidFill>
            </a:endParaRPr>
          </a:p>
          <a:p>
            <a:r>
              <a:rPr lang="en-US" sz="1000" dirty="0" smtClean="0">
                <a:solidFill>
                  <a:schemeClr val="tx1">
                    <a:lumMod val="65000"/>
                    <a:lumOff val="35000"/>
                  </a:schemeClr>
                </a:solidFill>
              </a:rPr>
              <a:t>There are many variations of passages of Lorem Ipsum available, but the majority suffered.</a:t>
            </a:r>
          </a:p>
        </p:txBody>
      </p:sp>
      <p:sp>
        <p:nvSpPr>
          <p:cNvPr id="57" name="TextBox 56"/>
          <p:cNvSpPr txBox="1"/>
          <p:nvPr/>
        </p:nvSpPr>
        <p:spPr>
          <a:xfrm>
            <a:off x="6499590" y="2326087"/>
            <a:ext cx="1888797" cy="1077218"/>
          </a:xfrm>
          <a:prstGeom prst="rect">
            <a:avLst/>
          </a:prstGeom>
          <a:noFill/>
        </p:spPr>
        <p:txBody>
          <a:bodyPr wrap="square" rtlCol="0">
            <a:spAutoFit/>
          </a:bodyPr>
          <a:lstStyle/>
          <a:p>
            <a:r>
              <a:rPr lang="en-US" sz="1100" b="1" dirty="0" smtClean="0">
                <a:solidFill>
                  <a:schemeClr val="accent4"/>
                </a:solidFill>
              </a:rPr>
              <a:t>PROJECTS DEVELOPMENT</a:t>
            </a:r>
            <a:endParaRPr lang="en-US" sz="1100" dirty="0" smtClean="0">
              <a:solidFill>
                <a:schemeClr val="accent4"/>
              </a:solidFill>
            </a:endParaRPr>
          </a:p>
          <a:p>
            <a:r>
              <a:rPr lang="en-US" sz="1000" dirty="0" smtClean="0">
                <a:solidFill>
                  <a:schemeClr val="tx1">
                    <a:lumMod val="65000"/>
                    <a:lumOff val="35000"/>
                  </a:schemeClr>
                </a:solidFill>
              </a:rPr>
              <a:t>There are many variations of passages of Lorem Ipsum available, but the majority suffered.</a:t>
            </a:r>
          </a:p>
        </p:txBody>
      </p:sp>
      <p:grpSp>
        <p:nvGrpSpPr>
          <p:cNvPr id="44" name="Group 43"/>
          <p:cNvGrpSpPr/>
          <p:nvPr/>
        </p:nvGrpSpPr>
        <p:grpSpPr>
          <a:xfrm>
            <a:off x="2469637" y="2543073"/>
            <a:ext cx="2120468" cy="643978"/>
            <a:chOff x="2469637" y="2543073"/>
            <a:chExt cx="2120468" cy="643978"/>
          </a:xfrm>
        </p:grpSpPr>
        <p:sp>
          <p:nvSpPr>
            <p:cNvPr id="41" name="Flowchart: Data 40"/>
            <p:cNvSpPr/>
            <p:nvPr/>
          </p:nvSpPr>
          <p:spPr>
            <a:xfrm rot="16200000" flipH="1" flipV="1">
              <a:off x="4163077" y="2756126"/>
              <a:ext cx="640080" cy="213975"/>
            </a:xfrm>
            <a:prstGeom prst="flowChartInputOutpu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grpSp>
          <p:nvGrpSpPr>
            <p:cNvPr id="5" name="Group 51"/>
            <p:cNvGrpSpPr/>
            <p:nvPr/>
          </p:nvGrpSpPr>
          <p:grpSpPr>
            <a:xfrm>
              <a:off x="2469637" y="2543073"/>
              <a:ext cx="2120468" cy="643978"/>
              <a:chOff x="2460112" y="2094062"/>
              <a:chExt cx="2120468" cy="643978"/>
            </a:xfrm>
          </p:grpSpPr>
          <p:sp>
            <p:nvSpPr>
              <p:cNvPr id="33" name="Flowchart: Data 32"/>
              <p:cNvSpPr/>
              <p:nvPr/>
            </p:nvSpPr>
            <p:spPr>
              <a:xfrm rot="16200000" flipH="1" flipV="1">
                <a:off x="2247060" y="2307114"/>
                <a:ext cx="640080" cy="213975"/>
              </a:xfrm>
              <a:prstGeom prst="flowChartInputOutpu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5" name="Rectangle 34"/>
              <p:cNvSpPr/>
              <p:nvPr/>
            </p:nvSpPr>
            <p:spPr>
              <a:xfrm>
                <a:off x="2673145" y="2224816"/>
                <a:ext cx="1907435" cy="5132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rPr>
                  <a:t>点击添加主题文字</a:t>
                </a:r>
                <a:endParaRPr lang="en-US" sz="1400" b="1" dirty="0">
                  <a:solidFill>
                    <a:schemeClr val="bg1"/>
                  </a:solidFill>
                </a:endParaRPr>
              </a:p>
            </p:txBody>
          </p:sp>
        </p:grpSp>
      </p:grpSp>
      <p:grpSp>
        <p:nvGrpSpPr>
          <p:cNvPr id="29" name="Group 28"/>
          <p:cNvGrpSpPr/>
          <p:nvPr/>
        </p:nvGrpSpPr>
        <p:grpSpPr>
          <a:xfrm>
            <a:off x="6278686" y="1522976"/>
            <a:ext cx="2121411" cy="643977"/>
            <a:chOff x="6278686" y="1246786"/>
            <a:chExt cx="2121411" cy="643977"/>
          </a:xfrm>
        </p:grpSpPr>
        <p:sp>
          <p:nvSpPr>
            <p:cNvPr id="38" name="Flowchart: Data 37"/>
            <p:cNvSpPr/>
            <p:nvPr/>
          </p:nvSpPr>
          <p:spPr>
            <a:xfrm rot="16200000" flipH="1" flipV="1">
              <a:off x="6065634" y="1459838"/>
              <a:ext cx="640080" cy="213975"/>
            </a:xfrm>
            <a:prstGeom prst="flowChartInputOutpu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40" name="Pentagon 39"/>
            <p:cNvSpPr/>
            <p:nvPr/>
          </p:nvSpPr>
          <p:spPr>
            <a:xfrm>
              <a:off x="6492662" y="1377539"/>
              <a:ext cx="1907435" cy="513224"/>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rPr>
                <a:t>点击添加主题文字</a:t>
              </a:r>
              <a:endParaRPr lang="en-US" sz="1400" b="1" dirty="0">
                <a:solidFill>
                  <a:schemeClr val="bg1"/>
                </a:solidFill>
              </a:endParaRPr>
            </a:p>
          </p:txBody>
        </p:sp>
      </p:grpSp>
      <p:grpSp>
        <p:nvGrpSpPr>
          <p:cNvPr id="46" name="Group 45"/>
          <p:cNvGrpSpPr/>
          <p:nvPr/>
        </p:nvGrpSpPr>
        <p:grpSpPr>
          <a:xfrm>
            <a:off x="4376129" y="2033662"/>
            <a:ext cx="2121411" cy="646429"/>
            <a:chOff x="4376129" y="2033662"/>
            <a:chExt cx="2121411" cy="646429"/>
          </a:xfrm>
        </p:grpSpPr>
        <p:sp>
          <p:nvSpPr>
            <p:cNvPr id="43" name="Flowchart: Data 42"/>
            <p:cNvSpPr/>
            <p:nvPr/>
          </p:nvSpPr>
          <p:spPr>
            <a:xfrm rot="16200000" flipH="1" flipV="1">
              <a:off x="6070512" y="2253063"/>
              <a:ext cx="640080" cy="213975"/>
            </a:xfrm>
            <a:prstGeom prst="flowChartInputOutpu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grpSp>
          <p:nvGrpSpPr>
            <p:cNvPr id="8" name="Group 52"/>
            <p:cNvGrpSpPr/>
            <p:nvPr/>
          </p:nvGrpSpPr>
          <p:grpSpPr>
            <a:xfrm>
              <a:off x="4376129" y="2033662"/>
              <a:ext cx="2121411" cy="640165"/>
              <a:chOff x="4366604" y="1584651"/>
              <a:chExt cx="2121411" cy="640165"/>
            </a:xfrm>
          </p:grpSpPr>
          <p:sp>
            <p:nvSpPr>
              <p:cNvPr id="45" name="Rectangle 44"/>
              <p:cNvSpPr/>
              <p:nvPr/>
            </p:nvSpPr>
            <p:spPr>
              <a:xfrm>
                <a:off x="4580580" y="1711592"/>
                <a:ext cx="1907435" cy="5132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rPr>
                  <a:t>点击添加主题文字</a:t>
                </a:r>
                <a:endParaRPr lang="en-US" sz="1400" b="1" dirty="0">
                  <a:solidFill>
                    <a:schemeClr val="bg1"/>
                  </a:solidFill>
                </a:endParaRPr>
              </a:p>
            </p:txBody>
          </p:sp>
          <p:sp>
            <p:nvSpPr>
              <p:cNvPr id="42" name="Flowchart: Data 41"/>
              <p:cNvSpPr/>
              <p:nvPr/>
            </p:nvSpPr>
            <p:spPr>
              <a:xfrm rot="16200000" flipH="1" flipV="1">
                <a:off x="4153552" y="1797703"/>
                <a:ext cx="640080" cy="213975"/>
              </a:xfrm>
              <a:prstGeom prst="flowChartInputOutpu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grpSp>
      </p:grpSp>
      <p:grpSp>
        <p:nvGrpSpPr>
          <p:cNvPr id="31" name="Group 30"/>
          <p:cNvGrpSpPr/>
          <p:nvPr/>
        </p:nvGrpSpPr>
        <p:grpSpPr>
          <a:xfrm>
            <a:off x="775234" y="3056297"/>
            <a:ext cx="1908378" cy="643978"/>
            <a:chOff x="775234" y="2780107"/>
            <a:chExt cx="1908378" cy="643978"/>
          </a:xfrm>
        </p:grpSpPr>
        <p:sp>
          <p:nvSpPr>
            <p:cNvPr id="27" name="Flowchart: Data 26"/>
            <p:cNvSpPr/>
            <p:nvPr/>
          </p:nvSpPr>
          <p:spPr>
            <a:xfrm rot="16200000" flipH="1" flipV="1">
              <a:off x="2256585" y="2993159"/>
              <a:ext cx="640080" cy="213975"/>
            </a:xfrm>
            <a:prstGeom prst="flowChartInputOut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0" name="Rectangle 29"/>
            <p:cNvSpPr/>
            <p:nvPr/>
          </p:nvSpPr>
          <p:spPr>
            <a:xfrm>
              <a:off x="775234" y="2910861"/>
              <a:ext cx="1907435" cy="5132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1400" b="1" dirty="0">
                  <a:solidFill>
                    <a:schemeClr val="bg1"/>
                  </a:solidFill>
                </a:rPr>
                <a:t>点击添加主题文字</a:t>
              </a:r>
              <a:endParaRPr lang="en-US" sz="1400" b="1" dirty="0">
                <a:solidFill>
                  <a:schemeClr val="bg1"/>
                </a:solidFill>
              </a:endParaRPr>
            </a:p>
          </p:txBody>
        </p:sp>
      </p:grpSp>
      <p:sp>
        <p:nvSpPr>
          <p:cNvPr id="50" name="Rectangle 49"/>
          <p:cNvSpPr/>
          <p:nvPr/>
        </p:nvSpPr>
        <p:spPr>
          <a:xfrm>
            <a:off x="1248179" y="3289775"/>
            <a:ext cx="184731" cy="307777"/>
          </a:xfrm>
          <a:prstGeom prst="rect">
            <a:avLst/>
          </a:prstGeom>
        </p:spPr>
        <p:txBody>
          <a:bodyPr wrap="none">
            <a:spAutoFit/>
          </a:bodyPr>
          <a:lstStyle/>
          <a:p>
            <a:endParaRPr lang="en-US" sz="1400" dirty="0"/>
          </a:p>
        </p:txBody>
      </p:sp>
      <p:sp>
        <p:nvSpPr>
          <p:cNvPr id="32" name="Freeform 42"/>
          <p:cNvSpPr>
            <a:spLocks noEditPoints="1"/>
          </p:cNvSpPr>
          <p:nvPr/>
        </p:nvSpPr>
        <p:spPr bwMode="auto">
          <a:xfrm>
            <a:off x="1403615" y="2559905"/>
            <a:ext cx="604931" cy="520700"/>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86"/>
          <p:cNvSpPr>
            <a:spLocks noEditPoints="1"/>
          </p:cNvSpPr>
          <p:nvPr/>
        </p:nvSpPr>
        <p:spPr bwMode="auto">
          <a:xfrm>
            <a:off x="3363167" y="1930972"/>
            <a:ext cx="345642" cy="581553"/>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57"/>
          <p:cNvSpPr>
            <a:spLocks noEditPoints="1"/>
          </p:cNvSpPr>
          <p:nvPr/>
        </p:nvSpPr>
        <p:spPr bwMode="auto">
          <a:xfrm>
            <a:off x="5250584" y="1575275"/>
            <a:ext cx="460856" cy="408560"/>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52"/>
          <p:cNvSpPr>
            <a:spLocks noEditPoints="1"/>
          </p:cNvSpPr>
          <p:nvPr/>
        </p:nvSpPr>
        <p:spPr bwMode="auto">
          <a:xfrm>
            <a:off x="7079937" y="1096397"/>
            <a:ext cx="518189" cy="478877"/>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Slide Number Placeholder 36"/>
          <p:cNvSpPr>
            <a:spLocks noGrp="1"/>
          </p:cNvSpPr>
          <p:nvPr>
            <p:ph type="sldNum" sz="quarter" idx="12"/>
          </p:nvPr>
        </p:nvSpPr>
        <p:spPr/>
        <p:txBody>
          <a:bodyPr/>
          <a:lstStyle/>
          <a:p>
            <a:fld id="{C136B7D2-B98C-44FD-8D04-7EC62A564975}" type="slidenum">
              <a:rPr lang="en-US" smtClean="0"/>
              <a:pPr/>
              <a:t>8</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0-#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p:cTn id="12" dur="500" fill="hold"/>
                                        <p:tgtEl>
                                          <p:spTgt spid="32"/>
                                        </p:tgtEl>
                                        <p:attrNameLst>
                                          <p:attrName>ppt_w</p:attrName>
                                        </p:attrNameLst>
                                      </p:cBhvr>
                                      <p:tavLst>
                                        <p:tav tm="0">
                                          <p:val>
                                            <p:fltVal val="0"/>
                                          </p:val>
                                        </p:tav>
                                        <p:tav tm="100000">
                                          <p:val>
                                            <p:strVal val="#ppt_w"/>
                                          </p:val>
                                        </p:tav>
                                      </p:tavLst>
                                    </p:anim>
                                    <p:anim calcmode="lin" valueType="num">
                                      <p:cBhvr>
                                        <p:cTn id="13" dur="500" fill="hold"/>
                                        <p:tgtEl>
                                          <p:spTgt spid="32"/>
                                        </p:tgtEl>
                                        <p:attrNameLst>
                                          <p:attrName>ppt_h</p:attrName>
                                        </p:attrNameLst>
                                      </p:cBhvr>
                                      <p:tavLst>
                                        <p:tav tm="0">
                                          <p:val>
                                            <p:fltVal val="0"/>
                                          </p:val>
                                        </p:tav>
                                        <p:tav tm="100000">
                                          <p:val>
                                            <p:strVal val="#ppt_h"/>
                                          </p:val>
                                        </p:tav>
                                      </p:tavLst>
                                    </p:anim>
                                    <p:animEffect transition="in" filter="fade">
                                      <p:cBhvr>
                                        <p:cTn id="14" dur="500"/>
                                        <p:tgtEl>
                                          <p:spTgt spid="32"/>
                                        </p:tgtEl>
                                      </p:cBhvr>
                                    </p:animEffect>
                                  </p:childTnLst>
                                </p:cTn>
                              </p:par>
                              <p:par>
                                <p:cTn id="15" presetID="2" presetClass="entr" presetSubtype="4" accel="50000" decel="5000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anim calcmode="lin" valueType="num">
                                      <p:cBhvr additive="base">
                                        <p:cTn id="17" dur="500" fill="hold"/>
                                        <p:tgtEl>
                                          <p:spTgt spid="54"/>
                                        </p:tgtEl>
                                        <p:attrNameLst>
                                          <p:attrName>ppt_x</p:attrName>
                                        </p:attrNameLst>
                                      </p:cBhvr>
                                      <p:tavLst>
                                        <p:tav tm="0">
                                          <p:val>
                                            <p:strVal val="#ppt_x"/>
                                          </p:val>
                                        </p:tav>
                                        <p:tav tm="100000">
                                          <p:val>
                                            <p:strVal val="#ppt_x"/>
                                          </p:val>
                                        </p:tav>
                                      </p:tavLst>
                                    </p:anim>
                                    <p:anim calcmode="lin" valueType="num">
                                      <p:cBhvr additive="base">
                                        <p:cTn id="18" dur="500" fill="hold"/>
                                        <p:tgtEl>
                                          <p:spTgt spid="54"/>
                                        </p:tgtEl>
                                        <p:attrNameLst>
                                          <p:attrName>ppt_y</p:attrName>
                                        </p:attrNameLst>
                                      </p:cBhvr>
                                      <p:tavLst>
                                        <p:tav tm="0">
                                          <p:val>
                                            <p:strVal val="1+#ppt_h/2"/>
                                          </p:val>
                                        </p:tav>
                                        <p:tav tm="100000">
                                          <p:val>
                                            <p:strVal val="#ppt_y"/>
                                          </p:val>
                                        </p:tav>
                                      </p:tavLst>
                                    </p:anim>
                                  </p:childTnLst>
                                </p:cTn>
                              </p:par>
                            </p:childTnLst>
                          </p:cTn>
                        </p:par>
                        <p:par>
                          <p:cTn id="19" fill="hold">
                            <p:stCondLst>
                              <p:cond delay="1000"/>
                            </p:stCondLst>
                            <p:childTnLst>
                              <p:par>
                                <p:cTn id="20" presetID="2" presetClass="entr" presetSubtype="8" accel="50000" decel="50000" fill="hold" nodeType="afterEffect">
                                  <p:stCondLst>
                                    <p:cond delay="0"/>
                                  </p:stCondLst>
                                  <p:childTnLst>
                                    <p:set>
                                      <p:cBhvr>
                                        <p:cTn id="21" dur="1" fill="hold">
                                          <p:stCondLst>
                                            <p:cond delay="0"/>
                                          </p:stCondLst>
                                        </p:cTn>
                                        <p:tgtEl>
                                          <p:spTgt spid="44"/>
                                        </p:tgtEl>
                                        <p:attrNameLst>
                                          <p:attrName>style.visibility</p:attrName>
                                        </p:attrNameLst>
                                      </p:cBhvr>
                                      <p:to>
                                        <p:strVal val="visible"/>
                                      </p:to>
                                    </p:set>
                                    <p:anim calcmode="lin" valueType="num">
                                      <p:cBhvr additive="base">
                                        <p:cTn id="22" dur="500" fill="hold"/>
                                        <p:tgtEl>
                                          <p:spTgt spid="44"/>
                                        </p:tgtEl>
                                        <p:attrNameLst>
                                          <p:attrName>ppt_x</p:attrName>
                                        </p:attrNameLst>
                                      </p:cBhvr>
                                      <p:tavLst>
                                        <p:tav tm="0">
                                          <p:val>
                                            <p:strVal val="0-#ppt_w/2"/>
                                          </p:val>
                                        </p:tav>
                                        <p:tav tm="100000">
                                          <p:val>
                                            <p:strVal val="#ppt_x"/>
                                          </p:val>
                                        </p:tav>
                                      </p:tavLst>
                                    </p:anim>
                                    <p:anim calcmode="lin" valueType="num">
                                      <p:cBhvr additive="base">
                                        <p:cTn id="23" dur="500" fill="hold"/>
                                        <p:tgtEl>
                                          <p:spTgt spid="44"/>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53" presetClass="entr" presetSubtype="0" fill="hold" grpId="0" nodeType="after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p:cTn id="27" dur="500" fill="hold"/>
                                        <p:tgtEl>
                                          <p:spTgt spid="34"/>
                                        </p:tgtEl>
                                        <p:attrNameLst>
                                          <p:attrName>ppt_w</p:attrName>
                                        </p:attrNameLst>
                                      </p:cBhvr>
                                      <p:tavLst>
                                        <p:tav tm="0">
                                          <p:val>
                                            <p:fltVal val="0"/>
                                          </p:val>
                                        </p:tav>
                                        <p:tav tm="100000">
                                          <p:val>
                                            <p:strVal val="#ppt_w"/>
                                          </p:val>
                                        </p:tav>
                                      </p:tavLst>
                                    </p:anim>
                                    <p:anim calcmode="lin" valueType="num">
                                      <p:cBhvr>
                                        <p:cTn id="28" dur="500" fill="hold"/>
                                        <p:tgtEl>
                                          <p:spTgt spid="34"/>
                                        </p:tgtEl>
                                        <p:attrNameLst>
                                          <p:attrName>ppt_h</p:attrName>
                                        </p:attrNameLst>
                                      </p:cBhvr>
                                      <p:tavLst>
                                        <p:tav tm="0">
                                          <p:val>
                                            <p:fltVal val="0"/>
                                          </p:val>
                                        </p:tav>
                                        <p:tav tm="100000">
                                          <p:val>
                                            <p:strVal val="#ppt_h"/>
                                          </p:val>
                                        </p:tav>
                                      </p:tavLst>
                                    </p:anim>
                                    <p:animEffect transition="in" filter="fade">
                                      <p:cBhvr>
                                        <p:cTn id="29" dur="500"/>
                                        <p:tgtEl>
                                          <p:spTgt spid="34"/>
                                        </p:tgtEl>
                                      </p:cBhvr>
                                    </p:animEffect>
                                  </p:childTnLst>
                                </p:cTn>
                              </p:par>
                              <p:par>
                                <p:cTn id="30" presetID="2" presetClass="entr" presetSubtype="4" accel="50000" decel="50000" fill="hold" grpId="0" nodeType="withEffect">
                                  <p:stCondLst>
                                    <p:cond delay="0"/>
                                  </p:stCondLst>
                                  <p:childTnLst>
                                    <p:set>
                                      <p:cBhvr>
                                        <p:cTn id="31" dur="1" fill="hold">
                                          <p:stCondLst>
                                            <p:cond delay="0"/>
                                          </p:stCondLst>
                                        </p:cTn>
                                        <p:tgtEl>
                                          <p:spTgt spid="55"/>
                                        </p:tgtEl>
                                        <p:attrNameLst>
                                          <p:attrName>style.visibility</p:attrName>
                                        </p:attrNameLst>
                                      </p:cBhvr>
                                      <p:to>
                                        <p:strVal val="visible"/>
                                      </p:to>
                                    </p:set>
                                    <p:anim calcmode="lin" valueType="num">
                                      <p:cBhvr additive="base">
                                        <p:cTn id="32" dur="500" fill="hold"/>
                                        <p:tgtEl>
                                          <p:spTgt spid="55"/>
                                        </p:tgtEl>
                                        <p:attrNameLst>
                                          <p:attrName>ppt_x</p:attrName>
                                        </p:attrNameLst>
                                      </p:cBhvr>
                                      <p:tavLst>
                                        <p:tav tm="0">
                                          <p:val>
                                            <p:strVal val="#ppt_x"/>
                                          </p:val>
                                        </p:tav>
                                        <p:tav tm="100000">
                                          <p:val>
                                            <p:strVal val="#ppt_x"/>
                                          </p:val>
                                        </p:tav>
                                      </p:tavLst>
                                    </p:anim>
                                    <p:anim calcmode="lin" valueType="num">
                                      <p:cBhvr additive="base">
                                        <p:cTn id="33" dur="500" fill="hold"/>
                                        <p:tgtEl>
                                          <p:spTgt spid="55"/>
                                        </p:tgtEl>
                                        <p:attrNameLst>
                                          <p:attrName>ppt_y</p:attrName>
                                        </p:attrNameLst>
                                      </p:cBhvr>
                                      <p:tavLst>
                                        <p:tav tm="0">
                                          <p:val>
                                            <p:strVal val="1+#ppt_h/2"/>
                                          </p:val>
                                        </p:tav>
                                        <p:tav tm="100000">
                                          <p:val>
                                            <p:strVal val="#ppt_y"/>
                                          </p:val>
                                        </p:tav>
                                      </p:tavLst>
                                    </p:anim>
                                  </p:childTnLst>
                                </p:cTn>
                              </p:par>
                            </p:childTnLst>
                          </p:cTn>
                        </p:par>
                        <p:par>
                          <p:cTn id="34" fill="hold">
                            <p:stCondLst>
                              <p:cond delay="2000"/>
                            </p:stCondLst>
                            <p:childTnLst>
                              <p:par>
                                <p:cTn id="35" presetID="2" presetClass="entr" presetSubtype="8" accel="50000" decel="50000" fill="hold" nodeType="afterEffect">
                                  <p:stCondLst>
                                    <p:cond delay="0"/>
                                  </p:stCondLst>
                                  <p:childTnLst>
                                    <p:set>
                                      <p:cBhvr>
                                        <p:cTn id="36" dur="1" fill="hold">
                                          <p:stCondLst>
                                            <p:cond delay="0"/>
                                          </p:stCondLst>
                                        </p:cTn>
                                        <p:tgtEl>
                                          <p:spTgt spid="46"/>
                                        </p:tgtEl>
                                        <p:attrNameLst>
                                          <p:attrName>style.visibility</p:attrName>
                                        </p:attrNameLst>
                                      </p:cBhvr>
                                      <p:to>
                                        <p:strVal val="visible"/>
                                      </p:to>
                                    </p:set>
                                    <p:anim calcmode="lin" valueType="num">
                                      <p:cBhvr additive="base">
                                        <p:cTn id="37" dur="500" fill="hold"/>
                                        <p:tgtEl>
                                          <p:spTgt spid="46"/>
                                        </p:tgtEl>
                                        <p:attrNameLst>
                                          <p:attrName>ppt_x</p:attrName>
                                        </p:attrNameLst>
                                      </p:cBhvr>
                                      <p:tavLst>
                                        <p:tav tm="0">
                                          <p:val>
                                            <p:strVal val="0-#ppt_w/2"/>
                                          </p:val>
                                        </p:tav>
                                        <p:tav tm="100000">
                                          <p:val>
                                            <p:strVal val="#ppt_x"/>
                                          </p:val>
                                        </p:tav>
                                      </p:tavLst>
                                    </p:anim>
                                    <p:anim calcmode="lin" valueType="num">
                                      <p:cBhvr additive="base">
                                        <p:cTn id="38" dur="500" fill="hold"/>
                                        <p:tgtEl>
                                          <p:spTgt spid="46"/>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53" presetClass="entr" presetSubtype="0" fill="hold" grpId="0" nodeType="afterEffect">
                                  <p:stCondLst>
                                    <p:cond delay="0"/>
                                  </p:stCondLst>
                                  <p:childTnLst>
                                    <p:set>
                                      <p:cBhvr>
                                        <p:cTn id="41" dur="1" fill="hold">
                                          <p:stCondLst>
                                            <p:cond delay="0"/>
                                          </p:stCondLst>
                                        </p:cTn>
                                        <p:tgtEl>
                                          <p:spTgt spid="36"/>
                                        </p:tgtEl>
                                        <p:attrNameLst>
                                          <p:attrName>style.visibility</p:attrName>
                                        </p:attrNameLst>
                                      </p:cBhvr>
                                      <p:to>
                                        <p:strVal val="visible"/>
                                      </p:to>
                                    </p:set>
                                    <p:anim calcmode="lin" valueType="num">
                                      <p:cBhvr>
                                        <p:cTn id="42" dur="500" fill="hold"/>
                                        <p:tgtEl>
                                          <p:spTgt spid="36"/>
                                        </p:tgtEl>
                                        <p:attrNameLst>
                                          <p:attrName>ppt_w</p:attrName>
                                        </p:attrNameLst>
                                      </p:cBhvr>
                                      <p:tavLst>
                                        <p:tav tm="0">
                                          <p:val>
                                            <p:fltVal val="0"/>
                                          </p:val>
                                        </p:tav>
                                        <p:tav tm="100000">
                                          <p:val>
                                            <p:strVal val="#ppt_w"/>
                                          </p:val>
                                        </p:tav>
                                      </p:tavLst>
                                    </p:anim>
                                    <p:anim calcmode="lin" valueType="num">
                                      <p:cBhvr>
                                        <p:cTn id="43" dur="500" fill="hold"/>
                                        <p:tgtEl>
                                          <p:spTgt spid="36"/>
                                        </p:tgtEl>
                                        <p:attrNameLst>
                                          <p:attrName>ppt_h</p:attrName>
                                        </p:attrNameLst>
                                      </p:cBhvr>
                                      <p:tavLst>
                                        <p:tav tm="0">
                                          <p:val>
                                            <p:fltVal val="0"/>
                                          </p:val>
                                        </p:tav>
                                        <p:tav tm="100000">
                                          <p:val>
                                            <p:strVal val="#ppt_h"/>
                                          </p:val>
                                        </p:tav>
                                      </p:tavLst>
                                    </p:anim>
                                    <p:animEffect transition="in" filter="fade">
                                      <p:cBhvr>
                                        <p:cTn id="44" dur="500"/>
                                        <p:tgtEl>
                                          <p:spTgt spid="36"/>
                                        </p:tgtEl>
                                      </p:cBhvr>
                                    </p:animEffect>
                                  </p:childTnLst>
                                </p:cTn>
                              </p:par>
                              <p:par>
                                <p:cTn id="45" presetID="2" presetClass="entr" presetSubtype="4" accel="50000" decel="50000" fill="hold" grpId="0" nodeType="withEffect">
                                  <p:stCondLst>
                                    <p:cond delay="0"/>
                                  </p:stCondLst>
                                  <p:childTnLst>
                                    <p:set>
                                      <p:cBhvr>
                                        <p:cTn id="46" dur="1" fill="hold">
                                          <p:stCondLst>
                                            <p:cond delay="0"/>
                                          </p:stCondLst>
                                        </p:cTn>
                                        <p:tgtEl>
                                          <p:spTgt spid="56"/>
                                        </p:tgtEl>
                                        <p:attrNameLst>
                                          <p:attrName>style.visibility</p:attrName>
                                        </p:attrNameLst>
                                      </p:cBhvr>
                                      <p:to>
                                        <p:strVal val="visible"/>
                                      </p:to>
                                    </p:set>
                                    <p:anim calcmode="lin" valueType="num">
                                      <p:cBhvr additive="base">
                                        <p:cTn id="47" dur="500" fill="hold"/>
                                        <p:tgtEl>
                                          <p:spTgt spid="56"/>
                                        </p:tgtEl>
                                        <p:attrNameLst>
                                          <p:attrName>ppt_x</p:attrName>
                                        </p:attrNameLst>
                                      </p:cBhvr>
                                      <p:tavLst>
                                        <p:tav tm="0">
                                          <p:val>
                                            <p:strVal val="#ppt_x"/>
                                          </p:val>
                                        </p:tav>
                                        <p:tav tm="100000">
                                          <p:val>
                                            <p:strVal val="#ppt_x"/>
                                          </p:val>
                                        </p:tav>
                                      </p:tavLst>
                                    </p:anim>
                                    <p:anim calcmode="lin" valueType="num">
                                      <p:cBhvr additive="base">
                                        <p:cTn id="48" dur="500" fill="hold"/>
                                        <p:tgtEl>
                                          <p:spTgt spid="56"/>
                                        </p:tgtEl>
                                        <p:attrNameLst>
                                          <p:attrName>ppt_y</p:attrName>
                                        </p:attrNameLst>
                                      </p:cBhvr>
                                      <p:tavLst>
                                        <p:tav tm="0">
                                          <p:val>
                                            <p:strVal val="1+#ppt_h/2"/>
                                          </p:val>
                                        </p:tav>
                                        <p:tav tm="100000">
                                          <p:val>
                                            <p:strVal val="#ppt_y"/>
                                          </p:val>
                                        </p:tav>
                                      </p:tavLst>
                                    </p:anim>
                                  </p:childTnLst>
                                </p:cTn>
                              </p:par>
                            </p:childTnLst>
                          </p:cTn>
                        </p:par>
                        <p:par>
                          <p:cTn id="49" fill="hold">
                            <p:stCondLst>
                              <p:cond delay="3000"/>
                            </p:stCondLst>
                            <p:childTnLst>
                              <p:par>
                                <p:cTn id="50" presetID="2" presetClass="entr" presetSubtype="8" accel="50000" decel="50000" fill="hold" nodeType="afterEffect">
                                  <p:stCondLst>
                                    <p:cond delay="0"/>
                                  </p:stCondLst>
                                  <p:childTnLst>
                                    <p:set>
                                      <p:cBhvr>
                                        <p:cTn id="51" dur="1" fill="hold">
                                          <p:stCondLst>
                                            <p:cond delay="0"/>
                                          </p:stCondLst>
                                        </p:cTn>
                                        <p:tgtEl>
                                          <p:spTgt spid="29"/>
                                        </p:tgtEl>
                                        <p:attrNameLst>
                                          <p:attrName>style.visibility</p:attrName>
                                        </p:attrNameLst>
                                      </p:cBhvr>
                                      <p:to>
                                        <p:strVal val="visible"/>
                                      </p:to>
                                    </p:set>
                                    <p:anim calcmode="lin" valueType="num">
                                      <p:cBhvr additive="base">
                                        <p:cTn id="52" dur="500" fill="hold"/>
                                        <p:tgtEl>
                                          <p:spTgt spid="29"/>
                                        </p:tgtEl>
                                        <p:attrNameLst>
                                          <p:attrName>ppt_x</p:attrName>
                                        </p:attrNameLst>
                                      </p:cBhvr>
                                      <p:tavLst>
                                        <p:tav tm="0">
                                          <p:val>
                                            <p:strVal val="0-#ppt_w/2"/>
                                          </p:val>
                                        </p:tav>
                                        <p:tav tm="100000">
                                          <p:val>
                                            <p:strVal val="#ppt_x"/>
                                          </p:val>
                                        </p:tav>
                                      </p:tavLst>
                                    </p:anim>
                                    <p:anim calcmode="lin" valueType="num">
                                      <p:cBhvr additive="base">
                                        <p:cTn id="53" dur="500" fill="hold"/>
                                        <p:tgtEl>
                                          <p:spTgt spid="29"/>
                                        </p:tgtEl>
                                        <p:attrNameLst>
                                          <p:attrName>ppt_y</p:attrName>
                                        </p:attrNameLst>
                                      </p:cBhvr>
                                      <p:tavLst>
                                        <p:tav tm="0">
                                          <p:val>
                                            <p:strVal val="#ppt_y"/>
                                          </p:val>
                                        </p:tav>
                                        <p:tav tm="100000">
                                          <p:val>
                                            <p:strVal val="#ppt_y"/>
                                          </p:val>
                                        </p:tav>
                                      </p:tavLst>
                                    </p:anim>
                                  </p:childTnLst>
                                </p:cTn>
                              </p:par>
                            </p:childTnLst>
                          </p:cTn>
                        </p:par>
                        <p:par>
                          <p:cTn id="54" fill="hold">
                            <p:stCondLst>
                              <p:cond delay="3500"/>
                            </p:stCondLst>
                            <p:childTnLst>
                              <p:par>
                                <p:cTn id="55" presetID="53" presetClass="entr" presetSubtype="0" fill="hold" grpId="0" nodeType="afterEffect">
                                  <p:stCondLst>
                                    <p:cond delay="0"/>
                                  </p:stCondLst>
                                  <p:childTnLst>
                                    <p:set>
                                      <p:cBhvr>
                                        <p:cTn id="56" dur="1" fill="hold">
                                          <p:stCondLst>
                                            <p:cond delay="0"/>
                                          </p:stCondLst>
                                        </p:cTn>
                                        <p:tgtEl>
                                          <p:spTgt spid="39"/>
                                        </p:tgtEl>
                                        <p:attrNameLst>
                                          <p:attrName>style.visibility</p:attrName>
                                        </p:attrNameLst>
                                      </p:cBhvr>
                                      <p:to>
                                        <p:strVal val="visible"/>
                                      </p:to>
                                    </p:set>
                                    <p:anim calcmode="lin" valueType="num">
                                      <p:cBhvr>
                                        <p:cTn id="57" dur="500" fill="hold"/>
                                        <p:tgtEl>
                                          <p:spTgt spid="39"/>
                                        </p:tgtEl>
                                        <p:attrNameLst>
                                          <p:attrName>ppt_w</p:attrName>
                                        </p:attrNameLst>
                                      </p:cBhvr>
                                      <p:tavLst>
                                        <p:tav tm="0">
                                          <p:val>
                                            <p:fltVal val="0"/>
                                          </p:val>
                                        </p:tav>
                                        <p:tav tm="100000">
                                          <p:val>
                                            <p:strVal val="#ppt_w"/>
                                          </p:val>
                                        </p:tav>
                                      </p:tavLst>
                                    </p:anim>
                                    <p:anim calcmode="lin" valueType="num">
                                      <p:cBhvr>
                                        <p:cTn id="58" dur="500" fill="hold"/>
                                        <p:tgtEl>
                                          <p:spTgt spid="39"/>
                                        </p:tgtEl>
                                        <p:attrNameLst>
                                          <p:attrName>ppt_h</p:attrName>
                                        </p:attrNameLst>
                                      </p:cBhvr>
                                      <p:tavLst>
                                        <p:tav tm="0">
                                          <p:val>
                                            <p:fltVal val="0"/>
                                          </p:val>
                                        </p:tav>
                                        <p:tav tm="100000">
                                          <p:val>
                                            <p:strVal val="#ppt_h"/>
                                          </p:val>
                                        </p:tav>
                                      </p:tavLst>
                                    </p:anim>
                                    <p:animEffect transition="in" filter="fade">
                                      <p:cBhvr>
                                        <p:cTn id="59" dur="500"/>
                                        <p:tgtEl>
                                          <p:spTgt spid="39"/>
                                        </p:tgtEl>
                                      </p:cBhvr>
                                    </p:animEffect>
                                  </p:childTnLst>
                                </p:cTn>
                              </p:par>
                              <p:par>
                                <p:cTn id="60" presetID="2" presetClass="entr" presetSubtype="4" accel="50000" decel="50000" fill="hold" grpId="0" nodeType="withEffect">
                                  <p:stCondLst>
                                    <p:cond delay="0"/>
                                  </p:stCondLst>
                                  <p:childTnLst>
                                    <p:set>
                                      <p:cBhvr>
                                        <p:cTn id="61" dur="1" fill="hold">
                                          <p:stCondLst>
                                            <p:cond delay="0"/>
                                          </p:stCondLst>
                                        </p:cTn>
                                        <p:tgtEl>
                                          <p:spTgt spid="57"/>
                                        </p:tgtEl>
                                        <p:attrNameLst>
                                          <p:attrName>style.visibility</p:attrName>
                                        </p:attrNameLst>
                                      </p:cBhvr>
                                      <p:to>
                                        <p:strVal val="visible"/>
                                      </p:to>
                                    </p:set>
                                    <p:anim calcmode="lin" valueType="num">
                                      <p:cBhvr additive="base">
                                        <p:cTn id="62" dur="500" fill="hold"/>
                                        <p:tgtEl>
                                          <p:spTgt spid="57"/>
                                        </p:tgtEl>
                                        <p:attrNameLst>
                                          <p:attrName>ppt_x</p:attrName>
                                        </p:attrNameLst>
                                      </p:cBhvr>
                                      <p:tavLst>
                                        <p:tav tm="0">
                                          <p:val>
                                            <p:strVal val="#ppt_x"/>
                                          </p:val>
                                        </p:tav>
                                        <p:tav tm="100000">
                                          <p:val>
                                            <p:strVal val="#ppt_x"/>
                                          </p:val>
                                        </p:tav>
                                      </p:tavLst>
                                    </p:anim>
                                    <p:anim calcmode="lin" valueType="num">
                                      <p:cBhvr additive="base">
                                        <p:cTn id="63"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P spid="56" grpId="0"/>
      <p:bldP spid="57" grpId="0"/>
      <p:bldP spid="32" grpId="0" animBg="1"/>
      <p:bldP spid="34" grpId="0" animBg="1"/>
      <p:bldP spid="36" grpId="0" animBg="1"/>
      <p:bldP spid="3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3"/>
          <p:cNvGrpSpPr/>
          <p:nvPr/>
        </p:nvGrpSpPr>
        <p:grpSpPr>
          <a:xfrm rot="16200000">
            <a:off x="2999252" y="1106794"/>
            <a:ext cx="1571349" cy="1851341"/>
            <a:chOff x="1208671" y="1659213"/>
            <a:chExt cx="2151201" cy="2534514"/>
          </a:xfrm>
          <a:solidFill>
            <a:schemeClr val="accent1"/>
          </a:solidFill>
        </p:grpSpPr>
        <p:sp>
          <p:nvSpPr>
            <p:cNvPr id="25" name="Flowchart: Alternate Process 24"/>
            <p:cNvSpPr/>
            <p:nvPr/>
          </p:nvSpPr>
          <p:spPr>
            <a:xfrm>
              <a:off x="1208671" y="1659213"/>
              <a:ext cx="2151201" cy="2151201"/>
            </a:xfrm>
            <a:prstGeom prst="flowChartAlternate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Isosceles Triangle 31"/>
            <p:cNvSpPr/>
            <p:nvPr/>
          </p:nvSpPr>
          <p:spPr>
            <a:xfrm rot="10800000">
              <a:off x="2007871" y="3790478"/>
              <a:ext cx="552799" cy="40324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 name="Group 33"/>
          <p:cNvGrpSpPr/>
          <p:nvPr/>
        </p:nvGrpSpPr>
        <p:grpSpPr>
          <a:xfrm>
            <a:off x="4719055" y="1246789"/>
            <a:ext cx="1571350" cy="1851341"/>
            <a:chOff x="1208671" y="1659213"/>
            <a:chExt cx="2151201" cy="2534514"/>
          </a:xfrm>
          <a:solidFill>
            <a:schemeClr val="accent2"/>
          </a:solidFill>
        </p:grpSpPr>
        <p:sp>
          <p:nvSpPr>
            <p:cNvPr id="34" name="Flowchart: Alternate Process 33"/>
            <p:cNvSpPr/>
            <p:nvPr/>
          </p:nvSpPr>
          <p:spPr>
            <a:xfrm>
              <a:off x="1208671" y="1659213"/>
              <a:ext cx="2151201" cy="2151201"/>
            </a:xfrm>
            <a:prstGeom prst="flowChartAlternate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Isosceles Triangle 34"/>
            <p:cNvSpPr/>
            <p:nvPr/>
          </p:nvSpPr>
          <p:spPr>
            <a:xfrm rot="10800000">
              <a:off x="2007871" y="3790478"/>
              <a:ext cx="552799" cy="40324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 name="Group 33"/>
          <p:cNvGrpSpPr/>
          <p:nvPr/>
        </p:nvGrpSpPr>
        <p:grpSpPr>
          <a:xfrm rot="5400000">
            <a:off x="4587961" y="2958135"/>
            <a:ext cx="1571349" cy="1851341"/>
            <a:chOff x="1208671" y="1659213"/>
            <a:chExt cx="2151201" cy="2534514"/>
          </a:xfrm>
          <a:solidFill>
            <a:schemeClr val="accent3"/>
          </a:solidFill>
        </p:grpSpPr>
        <p:sp>
          <p:nvSpPr>
            <p:cNvPr id="44" name="Flowchart: Alternate Process 43"/>
            <p:cNvSpPr/>
            <p:nvPr/>
          </p:nvSpPr>
          <p:spPr>
            <a:xfrm>
              <a:off x="1208671" y="1659213"/>
              <a:ext cx="2151201" cy="2151201"/>
            </a:xfrm>
            <a:prstGeom prst="flowChartAlternate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Isosceles Triangle 48"/>
            <p:cNvSpPr/>
            <p:nvPr/>
          </p:nvSpPr>
          <p:spPr>
            <a:xfrm rot="10800000">
              <a:off x="2007871" y="3790478"/>
              <a:ext cx="552799" cy="40324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33"/>
          <p:cNvGrpSpPr/>
          <p:nvPr/>
        </p:nvGrpSpPr>
        <p:grpSpPr>
          <a:xfrm rot="10800000">
            <a:off x="2844693" y="2812690"/>
            <a:ext cx="1571350" cy="1851341"/>
            <a:chOff x="1208671" y="1659213"/>
            <a:chExt cx="2151201" cy="2534514"/>
          </a:xfrm>
          <a:solidFill>
            <a:schemeClr val="accent4"/>
          </a:solidFill>
        </p:grpSpPr>
        <p:sp>
          <p:nvSpPr>
            <p:cNvPr id="53" name="Flowchart: Alternate Process 52"/>
            <p:cNvSpPr/>
            <p:nvPr/>
          </p:nvSpPr>
          <p:spPr>
            <a:xfrm>
              <a:off x="1208671" y="1659213"/>
              <a:ext cx="2151201" cy="2151201"/>
            </a:xfrm>
            <a:prstGeom prst="flowChartAlternate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Isosceles Triangle 53"/>
            <p:cNvSpPr/>
            <p:nvPr/>
          </p:nvSpPr>
          <p:spPr>
            <a:xfrm rot="10800000">
              <a:off x="2007871" y="3790478"/>
              <a:ext cx="552799" cy="40324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8" name="Slide Number Placeholder 37"/>
          <p:cNvSpPr>
            <a:spLocks noGrp="1"/>
          </p:cNvSpPr>
          <p:nvPr>
            <p:ph type="sldNum" sz="quarter" idx="12"/>
          </p:nvPr>
        </p:nvSpPr>
        <p:spPr/>
        <p:txBody>
          <a:bodyPr/>
          <a:lstStyle/>
          <a:p>
            <a:fld id="{C136B7D2-B98C-44FD-8D04-7EC62A564975}" type="slidenum">
              <a:rPr lang="en-US" smtClean="0"/>
              <a:pPr/>
              <a:t>9</a:t>
            </a:fld>
            <a:endParaRPr lang="en-US" dirty="0"/>
          </a:p>
        </p:txBody>
      </p:sp>
      <p:sp>
        <p:nvSpPr>
          <p:cNvPr id="2" name="Title 1"/>
          <p:cNvSpPr>
            <a:spLocks noGrp="1"/>
          </p:cNvSpPr>
          <p:nvPr>
            <p:ph type="title"/>
          </p:nvPr>
        </p:nvSpPr>
        <p:spPr/>
        <p:txBody>
          <a:bodyPr/>
          <a:lstStyle/>
          <a:p>
            <a:r>
              <a:rPr lang="zh-CN" altLang="en-US" dirty="0"/>
              <a:t>点击添加主题文字</a:t>
            </a:r>
            <a:endParaRPr lang="en-US" dirty="0"/>
          </a:p>
        </p:txBody>
      </p:sp>
      <p:sp>
        <p:nvSpPr>
          <p:cNvPr id="4" name="Text Placeholder 3"/>
          <p:cNvSpPr>
            <a:spLocks noGrp="1"/>
          </p:cNvSpPr>
          <p:nvPr>
            <p:ph type="body" sz="half" idx="2"/>
          </p:nvPr>
        </p:nvSpPr>
        <p:spPr/>
        <p:txBody>
          <a:bodyPr/>
          <a:lstStyle/>
          <a:p>
            <a:r>
              <a:rPr lang="en-US" dirty="0" smtClean="0"/>
              <a:t>Steps Infographic</a:t>
            </a:r>
            <a:endParaRPr lang="en-US" dirty="0"/>
          </a:p>
        </p:txBody>
      </p:sp>
      <p:grpSp>
        <p:nvGrpSpPr>
          <p:cNvPr id="88" name="Group 134"/>
          <p:cNvGrpSpPr>
            <a:grpSpLocks noChangeAspect="1"/>
          </p:cNvGrpSpPr>
          <p:nvPr/>
        </p:nvGrpSpPr>
        <p:grpSpPr>
          <a:xfrm>
            <a:off x="2455592" y="1629691"/>
            <a:ext cx="778199" cy="778850"/>
            <a:chOff x="3287425" y="1417883"/>
            <a:chExt cx="648499" cy="649042"/>
          </a:xfrm>
        </p:grpSpPr>
        <p:sp>
          <p:nvSpPr>
            <p:cNvPr id="89" name="Oval 88"/>
            <p:cNvSpPr>
              <a:spLocks noChangeAspect="1"/>
            </p:cNvSpPr>
            <p:nvPr/>
          </p:nvSpPr>
          <p:spPr>
            <a:xfrm>
              <a:off x="3287425" y="1417883"/>
              <a:ext cx="648499" cy="64904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1" dirty="0">
                <a:solidFill>
                  <a:schemeClr val="bg1"/>
                </a:solidFill>
                <a:latin typeface="+mj-lt"/>
              </a:endParaRPr>
            </a:p>
          </p:txBody>
        </p:sp>
        <p:sp>
          <p:nvSpPr>
            <p:cNvPr id="95" name="Oval 94"/>
            <p:cNvSpPr>
              <a:spLocks noChangeAspect="1"/>
            </p:cNvSpPr>
            <p:nvPr/>
          </p:nvSpPr>
          <p:spPr>
            <a:xfrm>
              <a:off x="3362252" y="1492773"/>
              <a:ext cx="498845" cy="499263"/>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bg1"/>
                  </a:solidFill>
                </a:rPr>
                <a:t>01</a:t>
              </a:r>
              <a:endParaRPr lang="en-US" sz="1600" b="1" dirty="0">
                <a:solidFill>
                  <a:schemeClr val="bg1"/>
                </a:solidFill>
                <a:latin typeface="+mj-lt"/>
              </a:endParaRPr>
            </a:p>
          </p:txBody>
        </p:sp>
      </p:grpSp>
      <p:grpSp>
        <p:nvGrpSpPr>
          <p:cNvPr id="96" name="Group 129"/>
          <p:cNvGrpSpPr>
            <a:grpSpLocks noChangeAspect="1"/>
          </p:cNvGrpSpPr>
          <p:nvPr/>
        </p:nvGrpSpPr>
        <p:grpSpPr>
          <a:xfrm>
            <a:off x="5901305" y="1629691"/>
            <a:ext cx="778199" cy="778850"/>
            <a:chOff x="2779491" y="2517212"/>
            <a:chExt cx="648499" cy="649042"/>
          </a:xfrm>
        </p:grpSpPr>
        <p:sp>
          <p:nvSpPr>
            <p:cNvPr id="97" name="Oval 96"/>
            <p:cNvSpPr>
              <a:spLocks noChangeAspect="1"/>
            </p:cNvSpPr>
            <p:nvPr/>
          </p:nvSpPr>
          <p:spPr>
            <a:xfrm>
              <a:off x="2779491" y="2517212"/>
              <a:ext cx="648499" cy="64904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1" dirty="0">
                <a:solidFill>
                  <a:schemeClr val="bg1"/>
                </a:solidFill>
                <a:latin typeface="+mj-lt"/>
              </a:endParaRPr>
            </a:p>
          </p:txBody>
        </p:sp>
        <p:sp>
          <p:nvSpPr>
            <p:cNvPr id="111" name="Oval 110"/>
            <p:cNvSpPr>
              <a:spLocks noChangeAspect="1"/>
            </p:cNvSpPr>
            <p:nvPr/>
          </p:nvSpPr>
          <p:spPr>
            <a:xfrm>
              <a:off x="2854318" y="2592102"/>
              <a:ext cx="498845" cy="499263"/>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bg1"/>
                  </a:solidFill>
                </a:rPr>
                <a:t>02</a:t>
              </a:r>
              <a:endParaRPr lang="en-US" sz="1800" b="1" dirty="0">
                <a:latin typeface="+mj-lt"/>
              </a:endParaRPr>
            </a:p>
          </p:txBody>
        </p:sp>
      </p:grpSp>
      <p:grpSp>
        <p:nvGrpSpPr>
          <p:cNvPr id="127" name="Group 130"/>
          <p:cNvGrpSpPr>
            <a:grpSpLocks noChangeAspect="1"/>
          </p:cNvGrpSpPr>
          <p:nvPr/>
        </p:nvGrpSpPr>
        <p:grpSpPr>
          <a:xfrm>
            <a:off x="5851201" y="3495233"/>
            <a:ext cx="778199" cy="778850"/>
            <a:chOff x="3287425" y="3613920"/>
            <a:chExt cx="648499" cy="649042"/>
          </a:xfrm>
        </p:grpSpPr>
        <p:sp>
          <p:nvSpPr>
            <p:cNvPr id="128" name="Oval 127"/>
            <p:cNvSpPr>
              <a:spLocks noChangeAspect="1"/>
            </p:cNvSpPr>
            <p:nvPr/>
          </p:nvSpPr>
          <p:spPr>
            <a:xfrm>
              <a:off x="3287425" y="3613920"/>
              <a:ext cx="648499" cy="64904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1" dirty="0">
                <a:solidFill>
                  <a:schemeClr val="bg1"/>
                </a:solidFill>
                <a:latin typeface="+mj-lt"/>
              </a:endParaRPr>
            </a:p>
          </p:txBody>
        </p:sp>
        <p:sp>
          <p:nvSpPr>
            <p:cNvPr id="129" name="Oval 128"/>
            <p:cNvSpPr>
              <a:spLocks noChangeAspect="1"/>
            </p:cNvSpPr>
            <p:nvPr/>
          </p:nvSpPr>
          <p:spPr>
            <a:xfrm>
              <a:off x="3362252" y="3688810"/>
              <a:ext cx="498845" cy="499263"/>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bg1"/>
                  </a:solidFill>
                </a:rPr>
                <a:t>03</a:t>
              </a:r>
              <a:endParaRPr lang="en-US" sz="1800" b="1" dirty="0">
                <a:latin typeface="+mj-lt"/>
              </a:endParaRPr>
            </a:p>
          </p:txBody>
        </p:sp>
      </p:grpSp>
      <p:grpSp>
        <p:nvGrpSpPr>
          <p:cNvPr id="130" name="Group 133"/>
          <p:cNvGrpSpPr>
            <a:grpSpLocks noChangeAspect="1"/>
          </p:cNvGrpSpPr>
          <p:nvPr/>
        </p:nvGrpSpPr>
        <p:grpSpPr>
          <a:xfrm>
            <a:off x="2470156" y="3495233"/>
            <a:ext cx="778199" cy="778850"/>
            <a:chOff x="5249342" y="1406453"/>
            <a:chExt cx="648499" cy="649042"/>
          </a:xfrm>
        </p:grpSpPr>
        <p:sp>
          <p:nvSpPr>
            <p:cNvPr id="131" name="Oval 130"/>
            <p:cNvSpPr>
              <a:spLocks noChangeAspect="1"/>
            </p:cNvSpPr>
            <p:nvPr/>
          </p:nvSpPr>
          <p:spPr>
            <a:xfrm>
              <a:off x="5249342" y="1406453"/>
              <a:ext cx="648499" cy="64904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1" dirty="0">
                <a:solidFill>
                  <a:schemeClr val="bg1"/>
                </a:solidFill>
                <a:latin typeface="+mj-lt"/>
              </a:endParaRPr>
            </a:p>
          </p:txBody>
        </p:sp>
        <p:sp>
          <p:nvSpPr>
            <p:cNvPr id="132" name="Oval 131"/>
            <p:cNvSpPr>
              <a:spLocks noChangeAspect="1"/>
            </p:cNvSpPr>
            <p:nvPr/>
          </p:nvSpPr>
          <p:spPr>
            <a:xfrm>
              <a:off x="5324169" y="1481343"/>
              <a:ext cx="498845" cy="499263"/>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bg1"/>
                  </a:solidFill>
                </a:rPr>
                <a:t>04</a:t>
              </a:r>
              <a:endParaRPr lang="en-US" sz="1800" b="1" dirty="0">
                <a:latin typeface="+mj-lt"/>
              </a:endParaRPr>
            </a:p>
          </p:txBody>
        </p:sp>
      </p:grpSp>
      <p:grpSp>
        <p:nvGrpSpPr>
          <p:cNvPr id="133" name="Group 72"/>
          <p:cNvGrpSpPr/>
          <p:nvPr/>
        </p:nvGrpSpPr>
        <p:grpSpPr>
          <a:xfrm>
            <a:off x="714209" y="1571551"/>
            <a:ext cx="1623758" cy="813280"/>
            <a:chOff x="5776018" y="1609113"/>
            <a:chExt cx="1623758" cy="813280"/>
          </a:xfrm>
        </p:grpSpPr>
        <p:sp>
          <p:nvSpPr>
            <p:cNvPr id="134" name="Text Placeholder 3"/>
            <p:cNvSpPr txBox="1">
              <a:spLocks/>
            </p:cNvSpPr>
            <p:nvPr/>
          </p:nvSpPr>
          <p:spPr>
            <a:xfrm>
              <a:off x="6168669" y="1609113"/>
              <a:ext cx="1231107"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zh-CN" altLang="en-US" sz="1200" b="1" dirty="0">
                  <a:solidFill>
                    <a:schemeClr val="accent1"/>
                  </a:solidFill>
                </a:rPr>
                <a:t>点击添加主题文字</a:t>
              </a:r>
              <a:endParaRPr kumimoji="0" lang="en-US" sz="1200" b="1" i="0" u="none" strike="noStrike" kern="1200" cap="none" spc="0" normalizeH="0" baseline="0" noProof="0" dirty="0" smtClean="0">
                <a:ln>
                  <a:noFill/>
                </a:ln>
                <a:solidFill>
                  <a:schemeClr val="accent1"/>
                </a:solidFill>
                <a:effectLst/>
                <a:uLnTx/>
                <a:uFillTx/>
                <a:latin typeface="+mn-lt"/>
                <a:ea typeface="+mn-ea"/>
                <a:cs typeface="+mn-cs"/>
              </a:endParaRPr>
            </a:p>
          </p:txBody>
        </p:sp>
        <p:sp>
          <p:nvSpPr>
            <p:cNvPr id="135" name="Text Placeholder 3"/>
            <p:cNvSpPr txBox="1">
              <a:spLocks/>
            </p:cNvSpPr>
            <p:nvPr/>
          </p:nvSpPr>
          <p:spPr>
            <a:xfrm>
              <a:off x="5776018" y="1806840"/>
              <a:ext cx="1623758" cy="615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grpSp>
        <p:nvGrpSpPr>
          <p:cNvPr id="136" name="Group 72"/>
          <p:cNvGrpSpPr/>
          <p:nvPr/>
        </p:nvGrpSpPr>
        <p:grpSpPr>
          <a:xfrm>
            <a:off x="6770208" y="1572864"/>
            <a:ext cx="1603854" cy="810655"/>
            <a:chOff x="5776018" y="1548153"/>
            <a:chExt cx="1603854" cy="810655"/>
          </a:xfrm>
        </p:grpSpPr>
        <p:sp>
          <p:nvSpPr>
            <p:cNvPr id="137" name="Text Placeholder 3"/>
            <p:cNvSpPr txBox="1">
              <a:spLocks/>
            </p:cNvSpPr>
            <p:nvPr/>
          </p:nvSpPr>
          <p:spPr>
            <a:xfrm>
              <a:off x="5776018" y="1548153"/>
              <a:ext cx="1231106"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zh-CN" altLang="en-US" sz="1200" b="1" dirty="0">
                  <a:solidFill>
                    <a:schemeClr val="accent2"/>
                  </a:solidFill>
                </a:rPr>
                <a:t>点击添加主题文字</a:t>
              </a:r>
              <a:endParaRPr kumimoji="0" lang="en-US" sz="1200" b="1" i="0" u="none" strike="noStrike" kern="1200" cap="none" spc="0" normalizeH="0" baseline="0" noProof="0" dirty="0" smtClean="0">
                <a:ln>
                  <a:noFill/>
                </a:ln>
                <a:solidFill>
                  <a:schemeClr val="accent2"/>
                </a:solidFill>
                <a:effectLst/>
                <a:uLnTx/>
                <a:uFillTx/>
                <a:latin typeface="+mn-lt"/>
                <a:ea typeface="+mn-ea"/>
                <a:cs typeface="+mn-cs"/>
              </a:endParaRPr>
            </a:p>
          </p:txBody>
        </p:sp>
        <p:sp>
          <p:nvSpPr>
            <p:cNvPr id="138" name="Text Placeholder 3"/>
            <p:cNvSpPr txBox="1">
              <a:spLocks/>
            </p:cNvSpPr>
            <p:nvPr/>
          </p:nvSpPr>
          <p:spPr>
            <a:xfrm>
              <a:off x="5776018" y="1743255"/>
              <a:ext cx="1603854" cy="615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grpSp>
        <p:nvGrpSpPr>
          <p:cNvPr id="139" name="Group 72"/>
          <p:cNvGrpSpPr/>
          <p:nvPr/>
        </p:nvGrpSpPr>
        <p:grpSpPr>
          <a:xfrm>
            <a:off x="6760607" y="3499142"/>
            <a:ext cx="1555848" cy="807456"/>
            <a:chOff x="5776019" y="1537993"/>
            <a:chExt cx="1555848" cy="807456"/>
          </a:xfrm>
        </p:grpSpPr>
        <p:sp>
          <p:nvSpPr>
            <p:cNvPr id="140" name="Text Placeholder 3"/>
            <p:cNvSpPr txBox="1">
              <a:spLocks/>
            </p:cNvSpPr>
            <p:nvPr/>
          </p:nvSpPr>
          <p:spPr>
            <a:xfrm>
              <a:off x="5776019" y="1537993"/>
              <a:ext cx="1231106"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zh-CN" altLang="en-US" sz="1200" b="1" dirty="0">
                  <a:solidFill>
                    <a:schemeClr val="accent3"/>
                  </a:solidFill>
                </a:rPr>
                <a:t>点击添加主题文字</a:t>
              </a:r>
              <a:endParaRPr kumimoji="0" lang="en-US" sz="1200" b="1" i="0" u="none" strike="noStrike" kern="1200" cap="none" spc="0" normalizeH="0" baseline="0" noProof="0" dirty="0" smtClean="0">
                <a:ln>
                  <a:noFill/>
                </a:ln>
                <a:solidFill>
                  <a:schemeClr val="accent3"/>
                </a:solidFill>
                <a:effectLst/>
                <a:uLnTx/>
                <a:uFillTx/>
                <a:latin typeface="+mn-lt"/>
                <a:ea typeface="+mn-ea"/>
                <a:cs typeface="+mn-cs"/>
              </a:endParaRPr>
            </a:p>
          </p:txBody>
        </p:sp>
        <p:sp>
          <p:nvSpPr>
            <p:cNvPr id="141" name="Text Placeholder 3"/>
            <p:cNvSpPr txBox="1">
              <a:spLocks/>
            </p:cNvSpPr>
            <p:nvPr/>
          </p:nvSpPr>
          <p:spPr>
            <a:xfrm>
              <a:off x="5776019" y="1729896"/>
              <a:ext cx="1555848" cy="615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grpSp>
        <p:nvGrpSpPr>
          <p:cNvPr id="142" name="Group 72"/>
          <p:cNvGrpSpPr/>
          <p:nvPr/>
        </p:nvGrpSpPr>
        <p:grpSpPr>
          <a:xfrm>
            <a:off x="726849" y="3502989"/>
            <a:ext cx="1611118" cy="799762"/>
            <a:chOff x="5776018" y="1545687"/>
            <a:chExt cx="1611118" cy="799762"/>
          </a:xfrm>
        </p:grpSpPr>
        <p:sp>
          <p:nvSpPr>
            <p:cNvPr id="143" name="Text Placeholder 3"/>
            <p:cNvSpPr txBox="1">
              <a:spLocks/>
            </p:cNvSpPr>
            <p:nvPr/>
          </p:nvSpPr>
          <p:spPr>
            <a:xfrm>
              <a:off x="6258622" y="1545687"/>
              <a:ext cx="1128514" cy="169277"/>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zh-CN" altLang="en-US" sz="1100" b="1" dirty="0">
                  <a:solidFill>
                    <a:schemeClr val="accent4"/>
                  </a:solidFill>
                </a:rPr>
                <a:t>点击添加主题文字</a:t>
              </a:r>
              <a:endParaRPr kumimoji="0" lang="en-US" sz="1100" b="1" i="0" u="none" strike="noStrike" kern="1200" cap="none" spc="0" normalizeH="0" baseline="0" noProof="0" dirty="0" smtClean="0">
                <a:ln>
                  <a:noFill/>
                </a:ln>
                <a:solidFill>
                  <a:schemeClr val="accent4"/>
                </a:solidFill>
                <a:effectLst/>
                <a:uLnTx/>
                <a:uFillTx/>
                <a:latin typeface="+mn-lt"/>
                <a:ea typeface="+mn-ea"/>
                <a:cs typeface="+mn-cs"/>
              </a:endParaRPr>
            </a:p>
          </p:txBody>
        </p:sp>
        <p:sp>
          <p:nvSpPr>
            <p:cNvPr id="144" name="Text Placeholder 3"/>
            <p:cNvSpPr txBox="1">
              <a:spLocks/>
            </p:cNvSpPr>
            <p:nvPr/>
          </p:nvSpPr>
          <p:spPr>
            <a:xfrm>
              <a:off x="5776018" y="1729896"/>
              <a:ext cx="1611118" cy="615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defTabSz="914400">
                <a:spcBef>
                  <a:spcPct val="20000"/>
                </a:spcBef>
                <a:defRPr/>
              </a:pPr>
              <a:r>
                <a:rPr lang="en-US" sz="1000" dirty="0" smtClean="0">
                  <a:solidFill>
                    <a:schemeClr val="tx1">
                      <a:lumMod val="50000"/>
                      <a:lumOff val="50000"/>
                    </a:schemeClr>
                  </a:solidFill>
                </a:rPr>
                <a:t>There are many  in variations passage of lorem ipsum available but the majority have in slightly</a:t>
              </a:r>
            </a:p>
          </p:txBody>
        </p:sp>
      </p:grpSp>
      <p:sp>
        <p:nvSpPr>
          <p:cNvPr id="145" name="Freeform 187"/>
          <p:cNvSpPr>
            <a:spLocks noEditPoints="1"/>
          </p:cNvSpPr>
          <p:nvPr/>
        </p:nvSpPr>
        <p:spPr bwMode="auto">
          <a:xfrm>
            <a:off x="3396627" y="1837464"/>
            <a:ext cx="531422" cy="343436"/>
          </a:xfrm>
          <a:custGeom>
            <a:avLst/>
            <a:gdLst/>
            <a:ahLst/>
            <a:cxnLst>
              <a:cxn ang="0">
                <a:pos x="68" y="25"/>
              </a:cxn>
              <a:cxn ang="0">
                <a:pos x="34" y="44"/>
              </a:cxn>
              <a:cxn ang="0">
                <a:pos x="1" y="25"/>
              </a:cxn>
              <a:cxn ang="0">
                <a:pos x="0" y="22"/>
              </a:cxn>
              <a:cxn ang="0">
                <a:pos x="1" y="20"/>
              </a:cxn>
              <a:cxn ang="0">
                <a:pos x="34" y="0"/>
              </a:cxn>
              <a:cxn ang="0">
                <a:pos x="68" y="20"/>
              </a:cxn>
              <a:cxn ang="0">
                <a:pos x="68" y="22"/>
              </a:cxn>
              <a:cxn ang="0">
                <a:pos x="68" y="25"/>
              </a:cxn>
              <a:cxn ang="0">
                <a:pos x="49" y="9"/>
              </a:cxn>
              <a:cxn ang="0">
                <a:pos x="51" y="17"/>
              </a:cxn>
              <a:cxn ang="0">
                <a:pos x="34" y="34"/>
              </a:cxn>
              <a:cxn ang="0">
                <a:pos x="17" y="17"/>
              </a:cxn>
              <a:cxn ang="0">
                <a:pos x="20" y="9"/>
              </a:cxn>
              <a:cxn ang="0">
                <a:pos x="5" y="22"/>
              </a:cxn>
              <a:cxn ang="0">
                <a:pos x="34" y="39"/>
              </a:cxn>
              <a:cxn ang="0">
                <a:pos x="64" y="22"/>
              </a:cxn>
              <a:cxn ang="0">
                <a:pos x="49" y="9"/>
              </a:cxn>
              <a:cxn ang="0">
                <a:pos x="34" y="6"/>
              </a:cxn>
              <a:cxn ang="0">
                <a:pos x="23" y="17"/>
              </a:cxn>
              <a:cxn ang="0">
                <a:pos x="25" y="19"/>
              </a:cxn>
              <a:cxn ang="0">
                <a:pos x="27" y="17"/>
              </a:cxn>
              <a:cxn ang="0">
                <a:pos x="34" y="9"/>
              </a:cxn>
              <a:cxn ang="0">
                <a:pos x="36" y="8"/>
              </a:cxn>
              <a:cxn ang="0">
                <a:pos x="34" y="6"/>
              </a:cxn>
            </a:cxnLst>
            <a:rect l="0" t="0" r="r" b="b"/>
            <a:pathLst>
              <a:path w="68" h="44">
                <a:moveTo>
                  <a:pt x="68" y="25"/>
                </a:moveTo>
                <a:cubicBezTo>
                  <a:pt x="61" y="36"/>
                  <a:pt x="48" y="44"/>
                  <a:pt x="34" y="44"/>
                </a:cubicBezTo>
                <a:cubicBezTo>
                  <a:pt x="21" y="44"/>
                  <a:pt x="8" y="36"/>
                  <a:pt x="1" y="25"/>
                </a:cubicBezTo>
                <a:cubicBezTo>
                  <a:pt x="1" y="24"/>
                  <a:pt x="0" y="23"/>
                  <a:pt x="0" y="22"/>
                </a:cubicBezTo>
                <a:cubicBezTo>
                  <a:pt x="0" y="21"/>
                  <a:pt x="1" y="20"/>
                  <a:pt x="1" y="20"/>
                </a:cubicBezTo>
                <a:cubicBezTo>
                  <a:pt x="8" y="8"/>
                  <a:pt x="21" y="0"/>
                  <a:pt x="34" y="0"/>
                </a:cubicBezTo>
                <a:cubicBezTo>
                  <a:pt x="48" y="0"/>
                  <a:pt x="61" y="8"/>
                  <a:pt x="68" y="20"/>
                </a:cubicBezTo>
                <a:cubicBezTo>
                  <a:pt x="68" y="20"/>
                  <a:pt x="68" y="21"/>
                  <a:pt x="68" y="22"/>
                </a:cubicBezTo>
                <a:cubicBezTo>
                  <a:pt x="68" y="23"/>
                  <a:pt x="68" y="24"/>
                  <a:pt x="68" y="25"/>
                </a:cubicBezTo>
                <a:close/>
                <a:moveTo>
                  <a:pt x="49" y="9"/>
                </a:moveTo>
                <a:cubicBezTo>
                  <a:pt x="51" y="11"/>
                  <a:pt x="51" y="14"/>
                  <a:pt x="51" y="17"/>
                </a:cubicBezTo>
                <a:cubicBezTo>
                  <a:pt x="51" y="27"/>
                  <a:pt x="44" y="34"/>
                  <a:pt x="34" y="34"/>
                </a:cubicBezTo>
                <a:cubicBezTo>
                  <a:pt x="25" y="34"/>
                  <a:pt x="17" y="27"/>
                  <a:pt x="17" y="17"/>
                </a:cubicBezTo>
                <a:cubicBezTo>
                  <a:pt x="17" y="14"/>
                  <a:pt x="18" y="11"/>
                  <a:pt x="20" y="9"/>
                </a:cubicBezTo>
                <a:cubicBezTo>
                  <a:pt x="14" y="12"/>
                  <a:pt x="9" y="17"/>
                  <a:pt x="5" y="22"/>
                </a:cubicBezTo>
                <a:cubicBezTo>
                  <a:pt x="12" y="32"/>
                  <a:pt x="22" y="39"/>
                  <a:pt x="34" y="39"/>
                </a:cubicBezTo>
                <a:cubicBezTo>
                  <a:pt x="47" y="39"/>
                  <a:pt x="57" y="32"/>
                  <a:pt x="64" y="22"/>
                </a:cubicBezTo>
                <a:cubicBezTo>
                  <a:pt x="60" y="17"/>
                  <a:pt x="55" y="12"/>
                  <a:pt x="49" y="9"/>
                </a:cubicBezTo>
                <a:close/>
                <a:moveTo>
                  <a:pt x="34" y="6"/>
                </a:moveTo>
                <a:cubicBezTo>
                  <a:pt x="28" y="6"/>
                  <a:pt x="23" y="11"/>
                  <a:pt x="23" y="17"/>
                </a:cubicBezTo>
                <a:cubicBezTo>
                  <a:pt x="23" y="18"/>
                  <a:pt x="24" y="19"/>
                  <a:pt x="25" y="19"/>
                </a:cubicBezTo>
                <a:cubicBezTo>
                  <a:pt x="26" y="19"/>
                  <a:pt x="27" y="18"/>
                  <a:pt x="27" y="17"/>
                </a:cubicBezTo>
                <a:cubicBezTo>
                  <a:pt x="27" y="13"/>
                  <a:pt x="30" y="9"/>
                  <a:pt x="34" y="9"/>
                </a:cubicBezTo>
                <a:cubicBezTo>
                  <a:pt x="35" y="9"/>
                  <a:pt x="36" y="9"/>
                  <a:pt x="36" y="8"/>
                </a:cubicBezTo>
                <a:cubicBezTo>
                  <a:pt x="36" y="7"/>
                  <a:pt x="35" y="6"/>
                  <a:pt x="34" y="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52"/>
          <p:cNvSpPr>
            <a:spLocks noEditPoints="1"/>
          </p:cNvSpPr>
          <p:nvPr/>
        </p:nvSpPr>
        <p:spPr bwMode="auto">
          <a:xfrm>
            <a:off x="5239822" y="1767023"/>
            <a:ext cx="484318" cy="484318"/>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56"/>
          <p:cNvSpPr>
            <a:spLocks noEditPoints="1"/>
          </p:cNvSpPr>
          <p:nvPr/>
        </p:nvSpPr>
        <p:spPr bwMode="auto">
          <a:xfrm>
            <a:off x="5250097" y="3610447"/>
            <a:ext cx="463769" cy="463769"/>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52"/>
          <p:cNvSpPr>
            <a:spLocks noEditPoints="1"/>
          </p:cNvSpPr>
          <p:nvPr/>
        </p:nvSpPr>
        <p:spPr bwMode="auto">
          <a:xfrm>
            <a:off x="3417741" y="3649703"/>
            <a:ext cx="452701" cy="418357"/>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3000" advTm="3000">
        <p:push dir="u"/>
      </p:transition>
    </mc:Choice>
    <mc:Fallback>
      <p:transition spd="slow" advTm="3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0" fill="hold" nodeType="afterEffect">
                                  <p:stCondLst>
                                    <p:cond delay="0"/>
                                  </p:stCondLst>
                                  <p:childTnLst>
                                    <p:set>
                                      <p:cBhvr>
                                        <p:cTn id="11" dur="1" fill="hold">
                                          <p:stCondLst>
                                            <p:cond delay="0"/>
                                          </p:stCondLst>
                                        </p:cTn>
                                        <p:tgtEl>
                                          <p:spTgt spid="88"/>
                                        </p:tgtEl>
                                        <p:attrNameLst>
                                          <p:attrName>style.visibility</p:attrName>
                                        </p:attrNameLst>
                                      </p:cBhvr>
                                      <p:to>
                                        <p:strVal val="visible"/>
                                      </p:to>
                                    </p:set>
                                    <p:anim calcmode="lin" valueType="num">
                                      <p:cBhvr>
                                        <p:cTn id="12" dur="500" fill="hold"/>
                                        <p:tgtEl>
                                          <p:spTgt spid="88"/>
                                        </p:tgtEl>
                                        <p:attrNameLst>
                                          <p:attrName>ppt_w</p:attrName>
                                        </p:attrNameLst>
                                      </p:cBhvr>
                                      <p:tavLst>
                                        <p:tav tm="0">
                                          <p:val>
                                            <p:fltVal val="0"/>
                                          </p:val>
                                        </p:tav>
                                        <p:tav tm="100000">
                                          <p:val>
                                            <p:strVal val="#ppt_w"/>
                                          </p:val>
                                        </p:tav>
                                      </p:tavLst>
                                    </p:anim>
                                    <p:anim calcmode="lin" valueType="num">
                                      <p:cBhvr>
                                        <p:cTn id="13" dur="500" fill="hold"/>
                                        <p:tgtEl>
                                          <p:spTgt spid="88"/>
                                        </p:tgtEl>
                                        <p:attrNameLst>
                                          <p:attrName>ppt_h</p:attrName>
                                        </p:attrNameLst>
                                      </p:cBhvr>
                                      <p:tavLst>
                                        <p:tav tm="0">
                                          <p:val>
                                            <p:fltVal val="0"/>
                                          </p:val>
                                        </p:tav>
                                        <p:tav tm="100000">
                                          <p:val>
                                            <p:strVal val="#ppt_h"/>
                                          </p:val>
                                        </p:tav>
                                      </p:tavLst>
                                    </p:anim>
                                    <p:animEffect transition="in" filter="fade">
                                      <p:cBhvr>
                                        <p:cTn id="14" dur="500"/>
                                        <p:tgtEl>
                                          <p:spTgt spid="88"/>
                                        </p:tgtEl>
                                      </p:cBhvr>
                                    </p:animEffect>
                                  </p:childTnLst>
                                </p:cTn>
                              </p:par>
                            </p:childTnLst>
                          </p:cTn>
                        </p:par>
                        <p:par>
                          <p:cTn id="15" fill="hold">
                            <p:stCondLst>
                              <p:cond delay="1000"/>
                            </p:stCondLst>
                            <p:childTnLst>
                              <p:par>
                                <p:cTn id="16" presetID="53" presetClass="entr" presetSubtype="0" fill="hold" grpId="0" nodeType="afterEffect">
                                  <p:stCondLst>
                                    <p:cond delay="0"/>
                                  </p:stCondLst>
                                  <p:childTnLst>
                                    <p:set>
                                      <p:cBhvr>
                                        <p:cTn id="17" dur="1" fill="hold">
                                          <p:stCondLst>
                                            <p:cond delay="0"/>
                                          </p:stCondLst>
                                        </p:cTn>
                                        <p:tgtEl>
                                          <p:spTgt spid="145"/>
                                        </p:tgtEl>
                                        <p:attrNameLst>
                                          <p:attrName>style.visibility</p:attrName>
                                        </p:attrNameLst>
                                      </p:cBhvr>
                                      <p:to>
                                        <p:strVal val="visible"/>
                                      </p:to>
                                    </p:set>
                                    <p:anim calcmode="lin" valueType="num">
                                      <p:cBhvr>
                                        <p:cTn id="18" dur="500" fill="hold"/>
                                        <p:tgtEl>
                                          <p:spTgt spid="145"/>
                                        </p:tgtEl>
                                        <p:attrNameLst>
                                          <p:attrName>ppt_w</p:attrName>
                                        </p:attrNameLst>
                                      </p:cBhvr>
                                      <p:tavLst>
                                        <p:tav tm="0">
                                          <p:val>
                                            <p:fltVal val="0"/>
                                          </p:val>
                                        </p:tav>
                                        <p:tav tm="100000">
                                          <p:val>
                                            <p:strVal val="#ppt_w"/>
                                          </p:val>
                                        </p:tav>
                                      </p:tavLst>
                                    </p:anim>
                                    <p:anim calcmode="lin" valueType="num">
                                      <p:cBhvr>
                                        <p:cTn id="19" dur="500" fill="hold"/>
                                        <p:tgtEl>
                                          <p:spTgt spid="145"/>
                                        </p:tgtEl>
                                        <p:attrNameLst>
                                          <p:attrName>ppt_h</p:attrName>
                                        </p:attrNameLst>
                                      </p:cBhvr>
                                      <p:tavLst>
                                        <p:tav tm="0">
                                          <p:val>
                                            <p:fltVal val="0"/>
                                          </p:val>
                                        </p:tav>
                                        <p:tav tm="100000">
                                          <p:val>
                                            <p:strVal val="#ppt_h"/>
                                          </p:val>
                                        </p:tav>
                                      </p:tavLst>
                                    </p:anim>
                                    <p:animEffect transition="in" filter="fade">
                                      <p:cBhvr>
                                        <p:cTn id="20" dur="500"/>
                                        <p:tgtEl>
                                          <p:spTgt spid="145"/>
                                        </p:tgtEl>
                                      </p:cBhvr>
                                    </p:animEffect>
                                  </p:childTnLst>
                                </p:cTn>
                              </p:par>
                              <p:par>
                                <p:cTn id="21" presetID="2" presetClass="entr" presetSubtype="8" accel="50000" decel="50000" fill="hold" nodeType="withEffect">
                                  <p:stCondLst>
                                    <p:cond delay="0"/>
                                  </p:stCondLst>
                                  <p:childTnLst>
                                    <p:set>
                                      <p:cBhvr>
                                        <p:cTn id="22" dur="1" fill="hold">
                                          <p:stCondLst>
                                            <p:cond delay="0"/>
                                          </p:stCondLst>
                                        </p:cTn>
                                        <p:tgtEl>
                                          <p:spTgt spid="133"/>
                                        </p:tgtEl>
                                        <p:attrNameLst>
                                          <p:attrName>style.visibility</p:attrName>
                                        </p:attrNameLst>
                                      </p:cBhvr>
                                      <p:to>
                                        <p:strVal val="visible"/>
                                      </p:to>
                                    </p:set>
                                    <p:anim calcmode="lin" valueType="num">
                                      <p:cBhvr additive="base">
                                        <p:cTn id="23" dur="1000" fill="hold"/>
                                        <p:tgtEl>
                                          <p:spTgt spid="133"/>
                                        </p:tgtEl>
                                        <p:attrNameLst>
                                          <p:attrName>ppt_x</p:attrName>
                                        </p:attrNameLst>
                                      </p:cBhvr>
                                      <p:tavLst>
                                        <p:tav tm="0">
                                          <p:val>
                                            <p:strVal val="0-#ppt_w/2"/>
                                          </p:val>
                                        </p:tav>
                                        <p:tav tm="100000">
                                          <p:val>
                                            <p:strVal val="#ppt_x"/>
                                          </p:val>
                                        </p:tav>
                                      </p:tavLst>
                                    </p:anim>
                                    <p:anim calcmode="lin" valueType="num">
                                      <p:cBhvr additive="base">
                                        <p:cTn id="24" dur="1000" fill="hold"/>
                                        <p:tgtEl>
                                          <p:spTgt spid="133"/>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2" presetClass="entr" presetSubtype="1" accel="50000" decel="50000"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additive="base">
                                        <p:cTn id="28" dur="500" fill="hold"/>
                                        <p:tgtEl>
                                          <p:spTgt spid="5"/>
                                        </p:tgtEl>
                                        <p:attrNameLst>
                                          <p:attrName>ppt_x</p:attrName>
                                        </p:attrNameLst>
                                      </p:cBhvr>
                                      <p:tavLst>
                                        <p:tav tm="0">
                                          <p:val>
                                            <p:strVal val="#ppt_x"/>
                                          </p:val>
                                        </p:tav>
                                        <p:tav tm="100000">
                                          <p:val>
                                            <p:strVal val="#ppt_x"/>
                                          </p:val>
                                        </p:tav>
                                      </p:tavLst>
                                    </p:anim>
                                    <p:anim calcmode="lin" valueType="num">
                                      <p:cBhvr additive="base">
                                        <p:cTn id="29" dur="500" fill="hold"/>
                                        <p:tgtEl>
                                          <p:spTgt spid="5"/>
                                        </p:tgtEl>
                                        <p:attrNameLst>
                                          <p:attrName>ppt_y</p:attrName>
                                        </p:attrNameLst>
                                      </p:cBhvr>
                                      <p:tavLst>
                                        <p:tav tm="0">
                                          <p:val>
                                            <p:strVal val="0-#ppt_h/2"/>
                                          </p:val>
                                        </p:tav>
                                        <p:tav tm="100000">
                                          <p:val>
                                            <p:strVal val="#ppt_y"/>
                                          </p:val>
                                        </p:tav>
                                      </p:tavLst>
                                    </p:anim>
                                  </p:childTnLst>
                                </p:cTn>
                              </p:par>
                            </p:childTnLst>
                          </p:cTn>
                        </p:par>
                        <p:par>
                          <p:cTn id="30" fill="hold">
                            <p:stCondLst>
                              <p:cond delay="2500"/>
                            </p:stCondLst>
                            <p:childTnLst>
                              <p:par>
                                <p:cTn id="31" presetID="53" presetClass="entr" presetSubtype="0" fill="hold" nodeType="afterEffect">
                                  <p:stCondLst>
                                    <p:cond delay="0"/>
                                  </p:stCondLst>
                                  <p:childTnLst>
                                    <p:set>
                                      <p:cBhvr>
                                        <p:cTn id="32" dur="1" fill="hold">
                                          <p:stCondLst>
                                            <p:cond delay="0"/>
                                          </p:stCondLst>
                                        </p:cTn>
                                        <p:tgtEl>
                                          <p:spTgt spid="96"/>
                                        </p:tgtEl>
                                        <p:attrNameLst>
                                          <p:attrName>style.visibility</p:attrName>
                                        </p:attrNameLst>
                                      </p:cBhvr>
                                      <p:to>
                                        <p:strVal val="visible"/>
                                      </p:to>
                                    </p:set>
                                    <p:anim calcmode="lin" valueType="num">
                                      <p:cBhvr>
                                        <p:cTn id="33" dur="500" fill="hold"/>
                                        <p:tgtEl>
                                          <p:spTgt spid="96"/>
                                        </p:tgtEl>
                                        <p:attrNameLst>
                                          <p:attrName>ppt_w</p:attrName>
                                        </p:attrNameLst>
                                      </p:cBhvr>
                                      <p:tavLst>
                                        <p:tav tm="0">
                                          <p:val>
                                            <p:fltVal val="0"/>
                                          </p:val>
                                        </p:tav>
                                        <p:tav tm="100000">
                                          <p:val>
                                            <p:strVal val="#ppt_w"/>
                                          </p:val>
                                        </p:tav>
                                      </p:tavLst>
                                    </p:anim>
                                    <p:anim calcmode="lin" valueType="num">
                                      <p:cBhvr>
                                        <p:cTn id="34" dur="500" fill="hold"/>
                                        <p:tgtEl>
                                          <p:spTgt spid="96"/>
                                        </p:tgtEl>
                                        <p:attrNameLst>
                                          <p:attrName>ppt_h</p:attrName>
                                        </p:attrNameLst>
                                      </p:cBhvr>
                                      <p:tavLst>
                                        <p:tav tm="0">
                                          <p:val>
                                            <p:fltVal val="0"/>
                                          </p:val>
                                        </p:tav>
                                        <p:tav tm="100000">
                                          <p:val>
                                            <p:strVal val="#ppt_h"/>
                                          </p:val>
                                        </p:tav>
                                      </p:tavLst>
                                    </p:anim>
                                    <p:animEffect transition="in" filter="fade">
                                      <p:cBhvr>
                                        <p:cTn id="35" dur="500"/>
                                        <p:tgtEl>
                                          <p:spTgt spid="96"/>
                                        </p:tgtEl>
                                      </p:cBhvr>
                                    </p:animEffect>
                                  </p:childTnLst>
                                </p:cTn>
                              </p:par>
                            </p:childTnLst>
                          </p:cTn>
                        </p:par>
                        <p:par>
                          <p:cTn id="36" fill="hold">
                            <p:stCondLst>
                              <p:cond delay="3000"/>
                            </p:stCondLst>
                            <p:childTnLst>
                              <p:par>
                                <p:cTn id="37" presetID="53" presetClass="entr" presetSubtype="0" fill="hold" grpId="0" nodeType="afterEffect">
                                  <p:stCondLst>
                                    <p:cond delay="0"/>
                                  </p:stCondLst>
                                  <p:childTnLst>
                                    <p:set>
                                      <p:cBhvr>
                                        <p:cTn id="38" dur="1" fill="hold">
                                          <p:stCondLst>
                                            <p:cond delay="0"/>
                                          </p:stCondLst>
                                        </p:cTn>
                                        <p:tgtEl>
                                          <p:spTgt spid="146"/>
                                        </p:tgtEl>
                                        <p:attrNameLst>
                                          <p:attrName>style.visibility</p:attrName>
                                        </p:attrNameLst>
                                      </p:cBhvr>
                                      <p:to>
                                        <p:strVal val="visible"/>
                                      </p:to>
                                    </p:set>
                                    <p:anim calcmode="lin" valueType="num">
                                      <p:cBhvr>
                                        <p:cTn id="39" dur="500" fill="hold"/>
                                        <p:tgtEl>
                                          <p:spTgt spid="146"/>
                                        </p:tgtEl>
                                        <p:attrNameLst>
                                          <p:attrName>ppt_w</p:attrName>
                                        </p:attrNameLst>
                                      </p:cBhvr>
                                      <p:tavLst>
                                        <p:tav tm="0">
                                          <p:val>
                                            <p:fltVal val="0"/>
                                          </p:val>
                                        </p:tav>
                                        <p:tav tm="100000">
                                          <p:val>
                                            <p:strVal val="#ppt_w"/>
                                          </p:val>
                                        </p:tav>
                                      </p:tavLst>
                                    </p:anim>
                                    <p:anim calcmode="lin" valueType="num">
                                      <p:cBhvr>
                                        <p:cTn id="40" dur="500" fill="hold"/>
                                        <p:tgtEl>
                                          <p:spTgt spid="146"/>
                                        </p:tgtEl>
                                        <p:attrNameLst>
                                          <p:attrName>ppt_h</p:attrName>
                                        </p:attrNameLst>
                                      </p:cBhvr>
                                      <p:tavLst>
                                        <p:tav tm="0">
                                          <p:val>
                                            <p:fltVal val="0"/>
                                          </p:val>
                                        </p:tav>
                                        <p:tav tm="100000">
                                          <p:val>
                                            <p:strVal val="#ppt_h"/>
                                          </p:val>
                                        </p:tav>
                                      </p:tavLst>
                                    </p:anim>
                                    <p:animEffect transition="in" filter="fade">
                                      <p:cBhvr>
                                        <p:cTn id="41" dur="500"/>
                                        <p:tgtEl>
                                          <p:spTgt spid="146"/>
                                        </p:tgtEl>
                                      </p:cBhvr>
                                    </p:animEffect>
                                  </p:childTnLst>
                                </p:cTn>
                              </p:par>
                              <p:par>
                                <p:cTn id="42" presetID="2" presetClass="entr" presetSubtype="2" accel="50000" decel="50000" fill="hold" nodeType="withEffect">
                                  <p:stCondLst>
                                    <p:cond delay="0"/>
                                  </p:stCondLst>
                                  <p:childTnLst>
                                    <p:set>
                                      <p:cBhvr>
                                        <p:cTn id="43" dur="1" fill="hold">
                                          <p:stCondLst>
                                            <p:cond delay="0"/>
                                          </p:stCondLst>
                                        </p:cTn>
                                        <p:tgtEl>
                                          <p:spTgt spid="136"/>
                                        </p:tgtEl>
                                        <p:attrNameLst>
                                          <p:attrName>style.visibility</p:attrName>
                                        </p:attrNameLst>
                                      </p:cBhvr>
                                      <p:to>
                                        <p:strVal val="visible"/>
                                      </p:to>
                                    </p:set>
                                    <p:anim calcmode="lin" valueType="num">
                                      <p:cBhvr additive="base">
                                        <p:cTn id="44" dur="1000" fill="hold"/>
                                        <p:tgtEl>
                                          <p:spTgt spid="136"/>
                                        </p:tgtEl>
                                        <p:attrNameLst>
                                          <p:attrName>ppt_x</p:attrName>
                                        </p:attrNameLst>
                                      </p:cBhvr>
                                      <p:tavLst>
                                        <p:tav tm="0">
                                          <p:val>
                                            <p:strVal val="1+#ppt_w/2"/>
                                          </p:val>
                                        </p:tav>
                                        <p:tav tm="100000">
                                          <p:val>
                                            <p:strVal val="#ppt_x"/>
                                          </p:val>
                                        </p:tav>
                                      </p:tavLst>
                                    </p:anim>
                                    <p:anim calcmode="lin" valueType="num">
                                      <p:cBhvr additive="base">
                                        <p:cTn id="45" dur="1000" fill="hold"/>
                                        <p:tgtEl>
                                          <p:spTgt spid="136"/>
                                        </p:tgtEl>
                                        <p:attrNameLst>
                                          <p:attrName>ppt_y</p:attrName>
                                        </p:attrNameLst>
                                      </p:cBhvr>
                                      <p:tavLst>
                                        <p:tav tm="0">
                                          <p:val>
                                            <p:strVal val="#ppt_y"/>
                                          </p:val>
                                        </p:tav>
                                        <p:tav tm="100000">
                                          <p:val>
                                            <p:strVal val="#ppt_y"/>
                                          </p:val>
                                        </p:tav>
                                      </p:tavLst>
                                    </p:anim>
                                  </p:childTnLst>
                                </p:cTn>
                              </p:par>
                            </p:childTnLst>
                          </p:cTn>
                        </p:par>
                        <p:par>
                          <p:cTn id="46" fill="hold">
                            <p:stCondLst>
                              <p:cond delay="4000"/>
                            </p:stCondLst>
                            <p:childTnLst>
                              <p:par>
                                <p:cTn id="47" presetID="2" presetClass="entr" presetSubtype="2" accel="50000" decel="50000" fill="hold" nodeType="after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additive="base">
                                        <p:cTn id="49" dur="500" fill="hold"/>
                                        <p:tgtEl>
                                          <p:spTgt spid="6"/>
                                        </p:tgtEl>
                                        <p:attrNameLst>
                                          <p:attrName>ppt_x</p:attrName>
                                        </p:attrNameLst>
                                      </p:cBhvr>
                                      <p:tavLst>
                                        <p:tav tm="0">
                                          <p:val>
                                            <p:strVal val="1+#ppt_w/2"/>
                                          </p:val>
                                        </p:tav>
                                        <p:tav tm="100000">
                                          <p:val>
                                            <p:strVal val="#ppt_x"/>
                                          </p:val>
                                        </p:tav>
                                      </p:tavLst>
                                    </p:anim>
                                    <p:anim calcmode="lin" valueType="num">
                                      <p:cBhvr additive="base">
                                        <p:cTn id="50" dur="500" fill="hold"/>
                                        <p:tgtEl>
                                          <p:spTgt spid="6"/>
                                        </p:tgtEl>
                                        <p:attrNameLst>
                                          <p:attrName>ppt_y</p:attrName>
                                        </p:attrNameLst>
                                      </p:cBhvr>
                                      <p:tavLst>
                                        <p:tav tm="0">
                                          <p:val>
                                            <p:strVal val="#ppt_y"/>
                                          </p:val>
                                        </p:tav>
                                        <p:tav tm="100000">
                                          <p:val>
                                            <p:strVal val="#ppt_y"/>
                                          </p:val>
                                        </p:tav>
                                      </p:tavLst>
                                    </p:anim>
                                  </p:childTnLst>
                                </p:cTn>
                              </p:par>
                            </p:childTnLst>
                          </p:cTn>
                        </p:par>
                        <p:par>
                          <p:cTn id="51" fill="hold">
                            <p:stCondLst>
                              <p:cond delay="4500"/>
                            </p:stCondLst>
                            <p:childTnLst>
                              <p:par>
                                <p:cTn id="52" presetID="53" presetClass="entr" presetSubtype="0" fill="hold" nodeType="afterEffect">
                                  <p:stCondLst>
                                    <p:cond delay="0"/>
                                  </p:stCondLst>
                                  <p:childTnLst>
                                    <p:set>
                                      <p:cBhvr>
                                        <p:cTn id="53" dur="1" fill="hold">
                                          <p:stCondLst>
                                            <p:cond delay="0"/>
                                          </p:stCondLst>
                                        </p:cTn>
                                        <p:tgtEl>
                                          <p:spTgt spid="127"/>
                                        </p:tgtEl>
                                        <p:attrNameLst>
                                          <p:attrName>style.visibility</p:attrName>
                                        </p:attrNameLst>
                                      </p:cBhvr>
                                      <p:to>
                                        <p:strVal val="visible"/>
                                      </p:to>
                                    </p:set>
                                    <p:anim calcmode="lin" valueType="num">
                                      <p:cBhvr>
                                        <p:cTn id="54" dur="500" fill="hold"/>
                                        <p:tgtEl>
                                          <p:spTgt spid="127"/>
                                        </p:tgtEl>
                                        <p:attrNameLst>
                                          <p:attrName>ppt_w</p:attrName>
                                        </p:attrNameLst>
                                      </p:cBhvr>
                                      <p:tavLst>
                                        <p:tav tm="0">
                                          <p:val>
                                            <p:fltVal val="0"/>
                                          </p:val>
                                        </p:tav>
                                        <p:tav tm="100000">
                                          <p:val>
                                            <p:strVal val="#ppt_w"/>
                                          </p:val>
                                        </p:tav>
                                      </p:tavLst>
                                    </p:anim>
                                    <p:anim calcmode="lin" valueType="num">
                                      <p:cBhvr>
                                        <p:cTn id="55" dur="500" fill="hold"/>
                                        <p:tgtEl>
                                          <p:spTgt spid="127"/>
                                        </p:tgtEl>
                                        <p:attrNameLst>
                                          <p:attrName>ppt_h</p:attrName>
                                        </p:attrNameLst>
                                      </p:cBhvr>
                                      <p:tavLst>
                                        <p:tav tm="0">
                                          <p:val>
                                            <p:fltVal val="0"/>
                                          </p:val>
                                        </p:tav>
                                        <p:tav tm="100000">
                                          <p:val>
                                            <p:strVal val="#ppt_h"/>
                                          </p:val>
                                        </p:tav>
                                      </p:tavLst>
                                    </p:anim>
                                    <p:animEffect transition="in" filter="fade">
                                      <p:cBhvr>
                                        <p:cTn id="56" dur="500"/>
                                        <p:tgtEl>
                                          <p:spTgt spid="127"/>
                                        </p:tgtEl>
                                      </p:cBhvr>
                                    </p:animEffect>
                                  </p:childTnLst>
                                </p:cTn>
                              </p:par>
                            </p:childTnLst>
                          </p:cTn>
                        </p:par>
                        <p:par>
                          <p:cTn id="57" fill="hold">
                            <p:stCondLst>
                              <p:cond delay="5000"/>
                            </p:stCondLst>
                            <p:childTnLst>
                              <p:par>
                                <p:cTn id="58" presetID="53" presetClass="entr" presetSubtype="0" fill="hold" grpId="0" nodeType="afterEffect">
                                  <p:stCondLst>
                                    <p:cond delay="0"/>
                                  </p:stCondLst>
                                  <p:childTnLst>
                                    <p:set>
                                      <p:cBhvr>
                                        <p:cTn id="59" dur="1" fill="hold">
                                          <p:stCondLst>
                                            <p:cond delay="0"/>
                                          </p:stCondLst>
                                        </p:cTn>
                                        <p:tgtEl>
                                          <p:spTgt spid="147"/>
                                        </p:tgtEl>
                                        <p:attrNameLst>
                                          <p:attrName>style.visibility</p:attrName>
                                        </p:attrNameLst>
                                      </p:cBhvr>
                                      <p:to>
                                        <p:strVal val="visible"/>
                                      </p:to>
                                    </p:set>
                                    <p:anim calcmode="lin" valueType="num">
                                      <p:cBhvr>
                                        <p:cTn id="60" dur="500" fill="hold"/>
                                        <p:tgtEl>
                                          <p:spTgt spid="147"/>
                                        </p:tgtEl>
                                        <p:attrNameLst>
                                          <p:attrName>ppt_w</p:attrName>
                                        </p:attrNameLst>
                                      </p:cBhvr>
                                      <p:tavLst>
                                        <p:tav tm="0">
                                          <p:val>
                                            <p:fltVal val="0"/>
                                          </p:val>
                                        </p:tav>
                                        <p:tav tm="100000">
                                          <p:val>
                                            <p:strVal val="#ppt_w"/>
                                          </p:val>
                                        </p:tav>
                                      </p:tavLst>
                                    </p:anim>
                                    <p:anim calcmode="lin" valueType="num">
                                      <p:cBhvr>
                                        <p:cTn id="61" dur="500" fill="hold"/>
                                        <p:tgtEl>
                                          <p:spTgt spid="147"/>
                                        </p:tgtEl>
                                        <p:attrNameLst>
                                          <p:attrName>ppt_h</p:attrName>
                                        </p:attrNameLst>
                                      </p:cBhvr>
                                      <p:tavLst>
                                        <p:tav tm="0">
                                          <p:val>
                                            <p:fltVal val="0"/>
                                          </p:val>
                                        </p:tav>
                                        <p:tav tm="100000">
                                          <p:val>
                                            <p:strVal val="#ppt_h"/>
                                          </p:val>
                                        </p:tav>
                                      </p:tavLst>
                                    </p:anim>
                                    <p:animEffect transition="in" filter="fade">
                                      <p:cBhvr>
                                        <p:cTn id="62" dur="500"/>
                                        <p:tgtEl>
                                          <p:spTgt spid="147"/>
                                        </p:tgtEl>
                                      </p:cBhvr>
                                    </p:animEffect>
                                  </p:childTnLst>
                                </p:cTn>
                              </p:par>
                              <p:par>
                                <p:cTn id="63" presetID="2" presetClass="entr" presetSubtype="2" accel="50000" decel="50000" fill="hold" nodeType="withEffect">
                                  <p:stCondLst>
                                    <p:cond delay="0"/>
                                  </p:stCondLst>
                                  <p:childTnLst>
                                    <p:set>
                                      <p:cBhvr>
                                        <p:cTn id="64" dur="1" fill="hold">
                                          <p:stCondLst>
                                            <p:cond delay="0"/>
                                          </p:stCondLst>
                                        </p:cTn>
                                        <p:tgtEl>
                                          <p:spTgt spid="139"/>
                                        </p:tgtEl>
                                        <p:attrNameLst>
                                          <p:attrName>style.visibility</p:attrName>
                                        </p:attrNameLst>
                                      </p:cBhvr>
                                      <p:to>
                                        <p:strVal val="visible"/>
                                      </p:to>
                                    </p:set>
                                    <p:anim calcmode="lin" valueType="num">
                                      <p:cBhvr additive="base">
                                        <p:cTn id="65" dur="1000" fill="hold"/>
                                        <p:tgtEl>
                                          <p:spTgt spid="139"/>
                                        </p:tgtEl>
                                        <p:attrNameLst>
                                          <p:attrName>ppt_x</p:attrName>
                                        </p:attrNameLst>
                                      </p:cBhvr>
                                      <p:tavLst>
                                        <p:tav tm="0">
                                          <p:val>
                                            <p:strVal val="1+#ppt_w/2"/>
                                          </p:val>
                                        </p:tav>
                                        <p:tav tm="100000">
                                          <p:val>
                                            <p:strVal val="#ppt_x"/>
                                          </p:val>
                                        </p:tav>
                                      </p:tavLst>
                                    </p:anim>
                                    <p:anim calcmode="lin" valueType="num">
                                      <p:cBhvr additive="base">
                                        <p:cTn id="66" dur="1000" fill="hold"/>
                                        <p:tgtEl>
                                          <p:spTgt spid="139"/>
                                        </p:tgtEl>
                                        <p:attrNameLst>
                                          <p:attrName>ppt_y</p:attrName>
                                        </p:attrNameLst>
                                      </p:cBhvr>
                                      <p:tavLst>
                                        <p:tav tm="0">
                                          <p:val>
                                            <p:strVal val="#ppt_y"/>
                                          </p:val>
                                        </p:tav>
                                        <p:tav tm="100000">
                                          <p:val>
                                            <p:strVal val="#ppt_y"/>
                                          </p:val>
                                        </p:tav>
                                      </p:tavLst>
                                    </p:anim>
                                  </p:childTnLst>
                                </p:cTn>
                              </p:par>
                            </p:childTnLst>
                          </p:cTn>
                        </p:par>
                        <p:par>
                          <p:cTn id="67" fill="hold">
                            <p:stCondLst>
                              <p:cond delay="6000"/>
                            </p:stCondLst>
                            <p:childTnLst>
                              <p:par>
                                <p:cTn id="68" presetID="2" presetClass="entr" presetSubtype="4" accel="50000" decel="50000" fill="hold" nodeType="afterEffect">
                                  <p:stCondLst>
                                    <p:cond delay="0"/>
                                  </p:stCondLst>
                                  <p:childTnLst>
                                    <p:set>
                                      <p:cBhvr>
                                        <p:cTn id="69" dur="1" fill="hold">
                                          <p:stCondLst>
                                            <p:cond delay="0"/>
                                          </p:stCondLst>
                                        </p:cTn>
                                        <p:tgtEl>
                                          <p:spTgt spid="7"/>
                                        </p:tgtEl>
                                        <p:attrNameLst>
                                          <p:attrName>style.visibility</p:attrName>
                                        </p:attrNameLst>
                                      </p:cBhvr>
                                      <p:to>
                                        <p:strVal val="visible"/>
                                      </p:to>
                                    </p:set>
                                    <p:anim calcmode="lin" valueType="num">
                                      <p:cBhvr additive="base">
                                        <p:cTn id="70" dur="500" fill="hold"/>
                                        <p:tgtEl>
                                          <p:spTgt spid="7"/>
                                        </p:tgtEl>
                                        <p:attrNameLst>
                                          <p:attrName>ppt_x</p:attrName>
                                        </p:attrNameLst>
                                      </p:cBhvr>
                                      <p:tavLst>
                                        <p:tav tm="0">
                                          <p:val>
                                            <p:strVal val="#ppt_x"/>
                                          </p:val>
                                        </p:tav>
                                        <p:tav tm="100000">
                                          <p:val>
                                            <p:strVal val="#ppt_x"/>
                                          </p:val>
                                        </p:tav>
                                      </p:tavLst>
                                    </p:anim>
                                    <p:anim calcmode="lin" valueType="num">
                                      <p:cBhvr additive="base">
                                        <p:cTn id="71" dur="500" fill="hold"/>
                                        <p:tgtEl>
                                          <p:spTgt spid="7"/>
                                        </p:tgtEl>
                                        <p:attrNameLst>
                                          <p:attrName>ppt_y</p:attrName>
                                        </p:attrNameLst>
                                      </p:cBhvr>
                                      <p:tavLst>
                                        <p:tav tm="0">
                                          <p:val>
                                            <p:strVal val="1+#ppt_h/2"/>
                                          </p:val>
                                        </p:tav>
                                        <p:tav tm="100000">
                                          <p:val>
                                            <p:strVal val="#ppt_y"/>
                                          </p:val>
                                        </p:tav>
                                      </p:tavLst>
                                    </p:anim>
                                  </p:childTnLst>
                                </p:cTn>
                              </p:par>
                            </p:childTnLst>
                          </p:cTn>
                        </p:par>
                        <p:par>
                          <p:cTn id="72" fill="hold">
                            <p:stCondLst>
                              <p:cond delay="6500"/>
                            </p:stCondLst>
                            <p:childTnLst>
                              <p:par>
                                <p:cTn id="73" presetID="53" presetClass="entr" presetSubtype="0" fill="hold" nodeType="afterEffect">
                                  <p:stCondLst>
                                    <p:cond delay="0"/>
                                  </p:stCondLst>
                                  <p:childTnLst>
                                    <p:set>
                                      <p:cBhvr>
                                        <p:cTn id="74" dur="1" fill="hold">
                                          <p:stCondLst>
                                            <p:cond delay="0"/>
                                          </p:stCondLst>
                                        </p:cTn>
                                        <p:tgtEl>
                                          <p:spTgt spid="130"/>
                                        </p:tgtEl>
                                        <p:attrNameLst>
                                          <p:attrName>style.visibility</p:attrName>
                                        </p:attrNameLst>
                                      </p:cBhvr>
                                      <p:to>
                                        <p:strVal val="visible"/>
                                      </p:to>
                                    </p:set>
                                    <p:anim calcmode="lin" valueType="num">
                                      <p:cBhvr>
                                        <p:cTn id="75" dur="500" fill="hold"/>
                                        <p:tgtEl>
                                          <p:spTgt spid="130"/>
                                        </p:tgtEl>
                                        <p:attrNameLst>
                                          <p:attrName>ppt_w</p:attrName>
                                        </p:attrNameLst>
                                      </p:cBhvr>
                                      <p:tavLst>
                                        <p:tav tm="0">
                                          <p:val>
                                            <p:fltVal val="0"/>
                                          </p:val>
                                        </p:tav>
                                        <p:tav tm="100000">
                                          <p:val>
                                            <p:strVal val="#ppt_w"/>
                                          </p:val>
                                        </p:tav>
                                      </p:tavLst>
                                    </p:anim>
                                    <p:anim calcmode="lin" valueType="num">
                                      <p:cBhvr>
                                        <p:cTn id="76" dur="500" fill="hold"/>
                                        <p:tgtEl>
                                          <p:spTgt spid="130"/>
                                        </p:tgtEl>
                                        <p:attrNameLst>
                                          <p:attrName>ppt_h</p:attrName>
                                        </p:attrNameLst>
                                      </p:cBhvr>
                                      <p:tavLst>
                                        <p:tav tm="0">
                                          <p:val>
                                            <p:fltVal val="0"/>
                                          </p:val>
                                        </p:tav>
                                        <p:tav tm="100000">
                                          <p:val>
                                            <p:strVal val="#ppt_h"/>
                                          </p:val>
                                        </p:tav>
                                      </p:tavLst>
                                    </p:anim>
                                    <p:animEffect transition="in" filter="fade">
                                      <p:cBhvr>
                                        <p:cTn id="77" dur="500"/>
                                        <p:tgtEl>
                                          <p:spTgt spid="130"/>
                                        </p:tgtEl>
                                      </p:cBhvr>
                                    </p:animEffect>
                                  </p:childTnLst>
                                </p:cTn>
                              </p:par>
                            </p:childTnLst>
                          </p:cTn>
                        </p:par>
                        <p:par>
                          <p:cTn id="78" fill="hold">
                            <p:stCondLst>
                              <p:cond delay="7000"/>
                            </p:stCondLst>
                            <p:childTnLst>
                              <p:par>
                                <p:cTn id="79" presetID="53" presetClass="entr" presetSubtype="0" fill="hold" grpId="0" nodeType="afterEffect">
                                  <p:stCondLst>
                                    <p:cond delay="0"/>
                                  </p:stCondLst>
                                  <p:childTnLst>
                                    <p:set>
                                      <p:cBhvr>
                                        <p:cTn id="80" dur="1" fill="hold">
                                          <p:stCondLst>
                                            <p:cond delay="0"/>
                                          </p:stCondLst>
                                        </p:cTn>
                                        <p:tgtEl>
                                          <p:spTgt spid="148"/>
                                        </p:tgtEl>
                                        <p:attrNameLst>
                                          <p:attrName>style.visibility</p:attrName>
                                        </p:attrNameLst>
                                      </p:cBhvr>
                                      <p:to>
                                        <p:strVal val="visible"/>
                                      </p:to>
                                    </p:set>
                                    <p:anim calcmode="lin" valueType="num">
                                      <p:cBhvr>
                                        <p:cTn id="81" dur="500" fill="hold"/>
                                        <p:tgtEl>
                                          <p:spTgt spid="148"/>
                                        </p:tgtEl>
                                        <p:attrNameLst>
                                          <p:attrName>ppt_w</p:attrName>
                                        </p:attrNameLst>
                                      </p:cBhvr>
                                      <p:tavLst>
                                        <p:tav tm="0">
                                          <p:val>
                                            <p:fltVal val="0"/>
                                          </p:val>
                                        </p:tav>
                                        <p:tav tm="100000">
                                          <p:val>
                                            <p:strVal val="#ppt_w"/>
                                          </p:val>
                                        </p:tav>
                                      </p:tavLst>
                                    </p:anim>
                                    <p:anim calcmode="lin" valueType="num">
                                      <p:cBhvr>
                                        <p:cTn id="82" dur="500" fill="hold"/>
                                        <p:tgtEl>
                                          <p:spTgt spid="148"/>
                                        </p:tgtEl>
                                        <p:attrNameLst>
                                          <p:attrName>ppt_h</p:attrName>
                                        </p:attrNameLst>
                                      </p:cBhvr>
                                      <p:tavLst>
                                        <p:tav tm="0">
                                          <p:val>
                                            <p:fltVal val="0"/>
                                          </p:val>
                                        </p:tav>
                                        <p:tav tm="100000">
                                          <p:val>
                                            <p:strVal val="#ppt_h"/>
                                          </p:val>
                                        </p:tav>
                                      </p:tavLst>
                                    </p:anim>
                                    <p:animEffect transition="in" filter="fade">
                                      <p:cBhvr>
                                        <p:cTn id="83" dur="500"/>
                                        <p:tgtEl>
                                          <p:spTgt spid="148"/>
                                        </p:tgtEl>
                                      </p:cBhvr>
                                    </p:animEffect>
                                  </p:childTnLst>
                                </p:cTn>
                              </p:par>
                              <p:par>
                                <p:cTn id="84" presetID="2" presetClass="entr" presetSubtype="8" accel="50000" decel="50000" fill="hold" nodeType="withEffect">
                                  <p:stCondLst>
                                    <p:cond delay="0"/>
                                  </p:stCondLst>
                                  <p:childTnLst>
                                    <p:set>
                                      <p:cBhvr>
                                        <p:cTn id="85" dur="1" fill="hold">
                                          <p:stCondLst>
                                            <p:cond delay="0"/>
                                          </p:stCondLst>
                                        </p:cTn>
                                        <p:tgtEl>
                                          <p:spTgt spid="142"/>
                                        </p:tgtEl>
                                        <p:attrNameLst>
                                          <p:attrName>style.visibility</p:attrName>
                                        </p:attrNameLst>
                                      </p:cBhvr>
                                      <p:to>
                                        <p:strVal val="visible"/>
                                      </p:to>
                                    </p:set>
                                    <p:anim calcmode="lin" valueType="num">
                                      <p:cBhvr additive="base">
                                        <p:cTn id="86" dur="1000" fill="hold"/>
                                        <p:tgtEl>
                                          <p:spTgt spid="142"/>
                                        </p:tgtEl>
                                        <p:attrNameLst>
                                          <p:attrName>ppt_x</p:attrName>
                                        </p:attrNameLst>
                                      </p:cBhvr>
                                      <p:tavLst>
                                        <p:tav tm="0">
                                          <p:val>
                                            <p:strVal val="0-#ppt_w/2"/>
                                          </p:val>
                                        </p:tav>
                                        <p:tav tm="100000">
                                          <p:val>
                                            <p:strVal val="#ppt_x"/>
                                          </p:val>
                                        </p:tav>
                                      </p:tavLst>
                                    </p:anim>
                                    <p:anim calcmode="lin" valueType="num">
                                      <p:cBhvr additive="base">
                                        <p:cTn id="87" dur="1000" fill="hold"/>
                                        <p:tgtEl>
                                          <p:spTgt spid="1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animBg="1"/>
      <p:bldP spid="146" grpId="0" animBg="1"/>
      <p:bldP spid="147" grpId="0" animBg="1"/>
      <p:bldP spid="148"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欧美多彩商务数据图表大全（第五套）"/>
</p:tagLst>
</file>

<file path=ppt/theme/theme1.xml><?xml version="1.0" encoding="utf-8"?>
<a:theme xmlns:a="http://schemas.openxmlformats.org/drawingml/2006/main" name="清风素材 https://12sc.taobao.com/">
  <a:themeElements>
    <a:clrScheme name="6_Colored Theme">
      <a:dk1>
        <a:srgbClr val="262626"/>
      </a:dk1>
      <a:lt1>
        <a:srgbClr val="FFFFFF"/>
      </a:lt1>
      <a:dk2>
        <a:srgbClr val="262626"/>
      </a:dk2>
      <a:lt2>
        <a:srgbClr val="FFFFFF"/>
      </a:lt2>
      <a:accent1>
        <a:srgbClr val="377790"/>
      </a:accent1>
      <a:accent2>
        <a:srgbClr val="189A80"/>
      </a:accent2>
      <a:accent3>
        <a:srgbClr val="F09C2A"/>
      </a:accent3>
      <a:accent4>
        <a:srgbClr val="D24132"/>
      </a:accent4>
      <a:accent5>
        <a:srgbClr val="564266"/>
      </a:accent5>
      <a:accent6>
        <a:srgbClr val="686868"/>
      </a:accent6>
      <a:hlink>
        <a:srgbClr val="FFFFFF"/>
      </a:hlink>
      <a:folHlink>
        <a:srgbClr val="595959"/>
      </a:folHlink>
    </a:clrScheme>
    <a:fontScheme name="Arial">
      <a:majorFont>
        <a:latin typeface="Arial"/>
        <a:ea typeface=""/>
        <a:cs typeface="FontAwesome"/>
      </a:majorFont>
      <a:minorFont>
        <a:latin typeface="Arial"/>
        <a:ea typeface=""/>
        <a:cs typeface="FontAwesom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30635</TotalTime>
  <Words>1804</Words>
  <Application>Microsoft Office PowerPoint</Application>
  <PresentationFormat>全屏显示(16:9)</PresentationFormat>
  <Paragraphs>297</Paragraphs>
  <Slides>20</Slides>
  <Notes>20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20</vt:i4>
      </vt:variant>
    </vt:vector>
  </HeadingPairs>
  <TitlesOfParts>
    <vt:vector size="28" baseType="lpstr">
      <vt:lpstr>Arial</vt:lpstr>
      <vt:lpstr>Book Antiqua</vt:lpstr>
      <vt:lpstr>FontAwesome</vt:lpstr>
      <vt:lpstr>宋体</vt:lpstr>
      <vt:lpstr>方正兰亭特黑简体</vt:lpstr>
      <vt:lpstr>Calibri</vt:lpstr>
      <vt:lpstr>方正兰亭中黑_GBK</vt:lpstr>
      <vt:lpstr>清风素材 https://12sc.taobao.com/</vt:lpstr>
      <vt:lpstr>PowerPoint 演示文稿</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lpstr>点击添加主题文字</vt:lpstr>
    </vt:vector>
  </TitlesOfParts>
  <Manager>淘宝店：https://dxpu.taobao.com/</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欧美多彩商务数据图表大全（第五套）</dc:title>
  <dc:creator>大侠素材铺</dc:creator>
  <dc:description>大侠素材铺_x000d_
淘宝店：https://dxpu.taobao.com/</dc:description>
  <cp:lastModifiedBy>Windows 用户</cp:lastModifiedBy>
  <cp:revision>7336</cp:revision>
  <dcterms:created xsi:type="dcterms:W3CDTF">2014-09-03T19:30:44Z</dcterms:created>
  <dcterms:modified xsi:type="dcterms:W3CDTF">2017-08-08T05:32:58Z</dcterms:modified>
  <cp:category>淘宝店：https://dxpu.taobao.com/</cp:category>
</cp:coreProperties>
</file>

<file path=docProps/thumbnail.jpeg>
</file>